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83" r:id="rId3"/>
    <p:sldId id="380" r:id="rId4"/>
    <p:sldId id="371" r:id="rId5"/>
    <p:sldId id="385" r:id="rId6"/>
    <p:sldId id="393" r:id="rId7"/>
    <p:sldId id="387" r:id="rId8"/>
    <p:sldId id="392" r:id="rId9"/>
    <p:sldId id="391" r:id="rId10"/>
    <p:sldId id="395" r:id="rId11"/>
    <p:sldId id="376" r:id="rId12"/>
    <p:sldId id="396" r:id="rId13"/>
    <p:sldId id="400" r:id="rId14"/>
    <p:sldId id="398" r:id="rId15"/>
  </p:sldIdLst>
  <p:sldSz cx="17281525" cy="6480175"/>
  <p:notesSz cx="6858000" cy="9144000"/>
  <p:defaultTextStyle>
    <a:lvl1pPr algn="ctr" defTabSz="514782">
      <a:defRPr sz="3100">
        <a:latin typeface="+mn-lt"/>
        <a:ea typeface="+mn-ea"/>
        <a:cs typeface="+mn-cs"/>
        <a:sym typeface="Helvetica Light"/>
      </a:defRPr>
    </a:lvl1pPr>
    <a:lvl2pPr indent="142555" algn="ctr" defTabSz="514782">
      <a:defRPr sz="3100">
        <a:latin typeface="+mn-lt"/>
        <a:ea typeface="+mn-ea"/>
        <a:cs typeface="+mn-cs"/>
        <a:sym typeface="Helvetica Light"/>
      </a:defRPr>
    </a:lvl2pPr>
    <a:lvl3pPr indent="285110" algn="ctr" defTabSz="514782">
      <a:defRPr sz="3100">
        <a:latin typeface="+mn-lt"/>
        <a:ea typeface="+mn-ea"/>
        <a:cs typeface="+mn-cs"/>
        <a:sym typeface="Helvetica Light"/>
      </a:defRPr>
    </a:lvl3pPr>
    <a:lvl4pPr indent="427665" algn="ctr" defTabSz="514782">
      <a:defRPr sz="3100">
        <a:latin typeface="+mn-lt"/>
        <a:ea typeface="+mn-ea"/>
        <a:cs typeface="+mn-cs"/>
        <a:sym typeface="Helvetica Light"/>
      </a:defRPr>
    </a:lvl4pPr>
    <a:lvl5pPr indent="570220" algn="ctr" defTabSz="514782">
      <a:defRPr sz="3100">
        <a:latin typeface="+mn-lt"/>
        <a:ea typeface="+mn-ea"/>
        <a:cs typeface="+mn-cs"/>
        <a:sym typeface="Helvetica Light"/>
      </a:defRPr>
    </a:lvl5pPr>
    <a:lvl6pPr indent="712775" algn="ctr" defTabSz="514782">
      <a:defRPr sz="3100">
        <a:latin typeface="+mn-lt"/>
        <a:ea typeface="+mn-ea"/>
        <a:cs typeface="+mn-cs"/>
        <a:sym typeface="Helvetica Light"/>
      </a:defRPr>
    </a:lvl6pPr>
    <a:lvl7pPr indent="855330" algn="ctr" defTabSz="514782">
      <a:defRPr sz="3100">
        <a:latin typeface="+mn-lt"/>
        <a:ea typeface="+mn-ea"/>
        <a:cs typeface="+mn-cs"/>
        <a:sym typeface="Helvetica Light"/>
      </a:defRPr>
    </a:lvl7pPr>
    <a:lvl8pPr indent="997885" algn="ctr" defTabSz="514782">
      <a:defRPr sz="3100">
        <a:latin typeface="+mn-lt"/>
        <a:ea typeface="+mn-ea"/>
        <a:cs typeface="+mn-cs"/>
        <a:sym typeface="Helvetica Light"/>
      </a:defRPr>
    </a:lvl8pPr>
    <a:lvl9pPr indent="1140440" algn="ctr" defTabSz="514782">
      <a:defRPr sz="31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30"/>
    <a:srgbClr val="1199FF"/>
    <a:srgbClr val="008AF2"/>
    <a:srgbClr val="FFFFFF"/>
    <a:srgbClr val="3333CC"/>
    <a:srgbClr val="003BB0"/>
    <a:srgbClr val="0077D0"/>
    <a:srgbClr val="0070C0"/>
    <a:srgbClr val="000000"/>
    <a:srgbClr val="1D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1897" autoAdjust="0"/>
  </p:normalViewPr>
  <p:slideViewPr>
    <p:cSldViewPr>
      <p:cViewPr>
        <p:scale>
          <a:sx n="50" d="100"/>
          <a:sy n="50" d="100"/>
        </p:scale>
        <p:origin x="-1140" y="-474"/>
      </p:cViewPr>
      <p:guideLst>
        <p:guide orient="horz" pos="2041"/>
        <p:guide pos="5443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-1143000" y="685800"/>
            <a:ext cx="9144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92780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511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2555" defTabSz="28511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85110" defTabSz="28511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27665" defTabSz="28511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70220" defTabSz="28511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12775" defTabSz="28511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55330" defTabSz="28511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997885" defTabSz="28511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40440" defTabSz="28511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新阿里妈妈出征淘外，组建基于阿里大数据为核心的品牌营销服务中心，电商作为雄厚基石和后方大本营，形成两大业务矩阵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DT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营销时代最重要的支点“阿里巴巴大数据资产”瞄准精准营销服务，将会大大提升对品牌客户，特别是世界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强客户的数据营销服务能力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869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阿里数据可以应用到全域投放，不仅限于淘内资源</a:t>
            </a:r>
            <a:r>
              <a:rPr lang="zh-CN" altLang="en-US" baseline="0" dirty="0" smtClean="0"/>
              <a:t>，资源整合知名门户，主流的视频、垂直网站，</a:t>
            </a:r>
            <a:r>
              <a:rPr lang="en-US" altLang="zh-CN" baseline="0" dirty="0" smtClean="0"/>
              <a:t>42</a:t>
            </a:r>
            <a:r>
              <a:rPr lang="zh-CN" altLang="en-US" baseline="0" dirty="0" smtClean="0"/>
              <a:t>万多个移动</a:t>
            </a:r>
            <a:r>
              <a:rPr lang="en-US" altLang="zh-CN" baseline="0" dirty="0" smtClean="0"/>
              <a:t>APP</a:t>
            </a:r>
            <a:r>
              <a:rPr lang="zh-CN" altLang="en-US" baseline="0" dirty="0" smtClean="0"/>
              <a:t>，</a:t>
            </a:r>
            <a:r>
              <a:rPr lang="en-US" altLang="zh-CN" baseline="0" dirty="0" smtClean="0"/>
              <a:t>Top10</a:t>
            </a:r>
            <a:r>
              <a:rPr lang="zh-CN" altLang="en-US" baseline="0" dirty="0" smtClean="0"/>
              <a:t>的优质</a:t>
            </a:r>
            <a:r>
              <a:rPr lang="en-US" altLang="zh-CN" baseline="0" dirty="0" smtClean="0"/>
              <a:t>OTT TV</a:t>
            </a:r>
            <a:r>
              <a:rPr lang="zh-CN" altLang="en-US" baseline="0" dirty="0" smtClean="0"/>
              <a:t>终端厂商合作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24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大数据还能指导品牌分析，了解品牌健康、竞争市场的格局和位置、了解用户流失和走向、放大阿里数据挖掘更多潜在消费者</a:t>
            </a:r>
            <a:endParaRPr lang="en-US" altLang="zh-CN" dirty="0" smtClean="0"/>
          </a:p>
          <a:p>
            <a:r>
              <a:rPr lang="zh-CN" altLang="en-US" dirty="0" smtClean="0"/>
              <a:t>帮助企业更高效做营销决策，最佳的媒介组合是什么，消费者跨屏消费分析，媒介归因分析</a:t>
            </a:r>
            <a:endParaRPr lang="en-US" altLang="zh-CN" dirty="0" smtClean="0"/>
          </a:p>
          <a:p>
            <a:r>
              <a:rPr lang="zh-CN" altLang="en-US" dirty="0" smtClean="0"/>
              <a:t>以及实现更高阶的商业洞察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67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阿里妈妈的品牌业务已经服务</a:t>
            </a:r>
            <a:r>
              <a:rPr lang="en-US" altLang="zh-CN" dirty="0" smtClean="0"/>
              <a:t>2300+</a:t>
            </a:r>
            <a:r>
              <a:rPr lang="zh-CN" altLang="en-US" dirty="0" smtClean="0"/>
              <a:t>国际品牌及知名集团，已经和大型的广告公司、代理公司建立战略合作关系，为他们提供大数据驱动的营销服务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3602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邀请关注阿里妈妈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99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阿里拥有国内领先的大数据营销平台，是中国最大的媒介公司，每天有超</a:t>
            </a:r>
            <a:r>
              <a:rPr lang="en-US" altLang="zh-CN" dirty="0" smtClean="0"/>
              <a:t>200</a:t>
            </a:r>
            <a:r>
              <a:rPr lang="zh-CN" altLang="en-US" dirty="0" smtClean="0"/>
              <a:t>亿的</a:t>
            </a:r>
            <a:r>
              <a:rPr lang="en-US" altLang="zh-CN" dirty="0" smtClean="0"/>
              <a:t>PV</a:t>
            </a:r>
            <a:r>
              <a:rPr lang="zh-CN" altLang="en-US" dirty="0" smtClean="0"/>
              <a:t>展示，中国最大的数据公司，拥有国内</a:t>
            </a:r>
            <a:r>
              <a:rPr lang="en-US" altLang="zh-CN" dirty="0" smtClean="0"/>
              <a:t>6.3</a:t>
            </a:r>
            <a:r>
              <a:rPr lang="zh-CN" altLang="en-US" dirty="0" smtClean="0"/>
              <a:t>亿用户的数据，服务客户超过百万，是客户数量最多的广告公司，覆盖</a:t>
            </a:r>
            <a:r>
              <a:rPr lang="en-US" altLang="zh-CN" dirty="0" smtClean="0"/>
              <a:t>98%</a:t>
            </a:r>
            <a:r>
              <a:rPr lang="zh-CN" altLang="en-US" dirty="0" smtClean="0"/>
              <a:t>中国网民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5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阿里大数据是全息大数据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，跨屏、跨屏设备、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CRM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，用户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全打通，实现真正的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真人识别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，加上用户的跨媒体行为、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LBS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位置识别，电商消费数据，可以知道用户真正的消费偏好，以及跨屏的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全网行为轨迹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30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8511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阿里系形成中国最大的人群覆盖网络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，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覆盖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6.3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亿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用户，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98%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全网民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覆盖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，资源整合门户、垂直、搜索、视频、社交、电商等全网资源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583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390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阿里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真人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真实意向的数据，从根本上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重新定义了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Reach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，以往只能通过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cookie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识别用户，触达的不一定是真的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TA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，而且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Cookie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存在不能延续问题，一个人有多个设备、多个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Cookie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，多个账号体系的问题，阿里妈妈能打通第一方数据和阿里数据，对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TA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进行唯一识别，阿里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基于跨屏、跨设备、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CRM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和人口属性数据，能真正实现真人识别</a:t>
            </a:r>
            <a:endParaRPr lang="zh-CN" altLang="zh-CN" sz="1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而且拥有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亿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人群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消费意向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数据，</a:t>
            </a:r>
            <a:r>
              <a:rPr lang="en-US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8000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多个消费品类标签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，</a:t>
            </a:r>
            <a:r>
              <a:rPr lang="zh-CN" altLang="en-US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广告投放更加精准，对号入座，</a:t>
            </a:r>
            <a:r>
              <a:rPr lang="zh-CN" altLang="zh-CN" sz="1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”真人”程序化时代到来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207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多元的精准定向手段，真人</a:t>
            </a:r>
            <a:r>
              <a:rPr lang="en-US" altLang="zh-CN" dirty="0" smtClean="0"/>
              <a:t>+</a:t>
            </a:r>
            <a:r>
              <a:rPr lang="zh-CN" altLang="en-US" dirty="0" smtClean="0"/>
              <a:t>真实意向</a:t>
            </a:r>
            <a:r>
              <a:rPr lang="en-US" altLang="zh-CN" dirty="0" smtClean="0"/>
              <a:t>+</a:t>
            </a:r>
            <a:r>
              <a:rPr lang="zh-CN" altLang="en-US" dirty="0" smtClean="0"/>
              <a:t>心理需求</a:t>
            </a:r>
            <a:r>
              <a:rPr lang="en-US" altLang="zh-CN" dirty="0" smtClean="0"/>
              <a:t>+</a:t>
            </a:r>
            <a:r>
              <a:rPr lang="zh-CN" altLang="en-US" dirty="0" smtClean="0"/>
              <a:t>线上线下，支持重定向、自定义、</a:t>
            </a:r>
            <a:r>
              <a:rPr lang="en-US" altLang="zh-CN" dirty="0" smtClean="0"/>
              <a:t>CRM</a:t>
            </a:r>
            <a:r>
              <a:rPr lang="zh-CN" altLang="en-US" dirty="0" smtClean="0"/>
              <a:t>定向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614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阿里数据可以根据消费者的购买周期，抓住消费者消费的关键时间点，提早进行沟通，时刻提醒用户消费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669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重新定义了</a:t>
            </a:r>
            <a:r>
              <a:rPr lang="en-US" altLang="zh-CN" dirty="0" smtClean="0"/>
              <a:t>frequency</a:t>
            </a:r>
            <a:r>
              <a:rPr lang="zh-CN" altLang="en-US" dirty="0" smtClean="0"/>
              <a:t>，独家做到跨屏、跨设备、跨媒体的内容、频次优化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98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60111" y="1086029"/>
            <a:ext cx="14761303" cy="2196059"/>
          </a:xfrm>
          <a:prstGeom prst="rect">
            <a:avLst/>
          </a:prstGeom>
        </p:spPr>
        <p:txBody>
          <a:bodyPr lIns="0" tIns="0" rIns="0" bIns="0" anchor="b"/>
          <a:lstStyle>
            <a:lvl1pPr defTabSz="514782"/>
          </a:lstStyle>
          <a:p>
            <a:pPr lvl="0">
              <a:defRPr sz="1800"/>
            </a:pPr>
            <a:r>
              <a:rPr sz="7000"/>
              <a:t>标题文本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60111" y="3342090"/>
            <a:ext cx="14761303" cy="7500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14782">
              <a:spcBef>
                <a:spcPts val="0"/>
              </a:spcBef>
              <a:buSzTx/>
              <a:buNone/>
              <a:defRPr sz="2700"/>
            </a:lvl1pPr>
            <a:lvl2pPr marL="0" indent="142555" algn="ctr" defTabSz="514782">
              <a:spcBef>
                <a:spcPts val="0"/>
              </a:spcBef>
              <a:buSzTx/>
              <a:buNone/>
              <a:defRPr sz="2700"/>
            </a:lvl2pPr>
            <a:lvl3pPr marL="0" indent="285110" algn="ctr" defTabSz="514782">
              <a:spcBef>
                <a:spcPts val="0"/>
              </a:spcBef>
              <a:buSzTx/>
              <a:buNone/>
              <a:defRPr sz="2700"/>
            </a:lvl3pPr>
            <a:lvl4pPr marL="0" indent="427665" algn="ctr" defTabSz="514782">
              <a:spcBef>
                <a:spcPts val="0"/>
              </a:spcBef>
              <a:buSzTx/>
              <a:buNone/>
              <a:defRPr sz="2700"/>
            </a:lvl4pPr>
            <a:lvl5pPr marL="0" indent="570220" algn="ctr" defTabSz="514782">
              <a:spcBef>
                <a:spcPts val="0"/>
              </a:spcBef>
              <a:buSzTx/>
              <a:buNone/>
              <a:defRPr sz="2700"/>
            </a:lvl5pPr>
          </a:lstStyle>
          <a:p>
            <a:pPr lvl="0">
              <a:defRPr sz="1800"/>
            </a:pPr>
            <a:r>
              <a:rPr sz="2700"/>
              <a:t>正文级别 1</a:t>
            </a:r>
          </a:p>
          <a:p>
            <a:pPr lvl="1">
              <a:defRPr sz="1800"/>
            </a:pPr>
            <a:r>
              <a:rPr sz="2700"/>
              <a:t>正文级别 2</a:t>
            </a:r>
          </a:p>
          <a:p>
            <a:pPr lvl="2">
              <a:defRPr sz="1800"/>
            </a:pPr>
            <a:r>
              <a:rPr sz="2700"/>
              <a:t>正文级别 3</a:t>
            </a:r>
          </a:p>
          <a:p>
            <a:pPr lvl="3">
              <a:defRPr sz="1800"/>
            </a:pPr>
            <a:r>
              <a:rPr sz="2700"/>
              <a:t>正文级别 4</a:t>
            </a:r>
          </a:p>
          <a:p>
            <a:pPr lvl="4">
              <a:defRPr sz="1800"/>
            </a:pPr>
            <a:r>
              <a:rPr sz="27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60111" y="2142058"/>
            <a:ext cx="14761303" cy="2196059"/>
          </a:xfrm>
          <a:prstGeom prst="rect">
            <a:avLst/>
          </a:prstGeom>
        </p:spPr>
        <p:txBody>
          <a:bodyPr lIns="0" tIns="0" rIns="0" bIns="0"/>
          <a:lstStyle>
            <a:lvl1pPr defTabSz="514782"/>
          </a:lstStyle>
          <a:p>
            <a:pPr lvl="0">
              <a:defRPr sz="1800"/>
            </a:pPr>
            <a:r>
              <a:rPr sz="7000"/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170103" y="522014"/>
            <a:ext cx="7245639" cy="2652072"/>
          </a:xfrm>
          <a:prstGeom prst="rect">
            <a:avLst/>
          </a:prstGeom>
        </p:spPr>
        <p:txBody>
          <a:bodyPr lIns="0" tIns="0" rIns="0" bIns="0" anchor="b"/>
          <a:lstStyle>
            <a:lvl1pPr defTabSz="514782">
              <a:defRPr sz="5200"/>
            </a:lvl1pPr>
          </a:lstStyle>
          <a:p>
            <a:pPr lvl="0">
              <a:defRPr sz="1800"/>
            </a:pPr>
            <a:r>
              <a:rPr sz="5200"/>
              <a:t>标题文本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170103" y="3234087"/>
            <a:ext cx="7245639" cy="272407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14782">
              <a:spcBef>
                <a:spcPts val="0"/>
              </a:spcBef>
              <a:buSzTx/>
              <a:buNone/>
              <a:defRPr sz="2700"/>
            </a:lvl1pPr>
            <a:lvl2pPr marL="0" indent="142555" algn="ctr" defTabSz="514782">
              <a:spcBef>
                <a:spcPts val="0"/>
              </a:spcBef>
              <a:buSzTx/>
              <a:buNone/>
              <a:defRPr sz="2700"/>
            </a:lvl2pPr>
            <a:lvl3pPr marL="0" indent="285110" algn="ctr" defTabSz="514782">
              <a:spcBef>
                <a:spcPts val="0"/>
              </a:spcBef>
              <a:buSzTx/>
              <a:buNone/>
              <a:defRPr sz="2700"/>
            </a:lvl3pPr>
            <a:lvl4pPr marL="0" indent="427665" algn="ctr" defTabSz="514782">
              <a:spcBef>
                <a:spcPts val="0"/>
              </a:spcBef>
              <a:buSzTx/>
              <a:buNone/>
              <a:defRPr sz="2700"/>
            </a:lvl4pPr>
            <a:lvl5pPr marL="0" indent="570220" algn="ctr" defTabSz="514782">
              <a:spcBef>
                <a:spcPts val="0"/>
              </a:spcBef>
              <a:buSzTx/>
              <a:buNone/>
              <a:defRPr sz="2700"/>
            </a:lvl5pPr>
          </a:lstStyle>
          <a:p>
            <a:pPr lvl="0">
              <a:defRPr sz="1800"/>
            </a:pPr>
            <a:r>
              <a:rPr sz="2700"/>
              <a:t>正文级别 1</a:t>
            </a:r>
          </a:p>
          <a:p>
            <a:pPr lvl="1">
              <a:defRPr sz="1800"/>
            </a:pPr>
            <a:r>
              <a:rPr sz="2700"/>
              <a:t>正文级别 2</a:t>
            </a:r>
          </a:p>
          <a:p>
            <a:pPr lvl="2">
              <a:defRPr sz="1800"/>
            </a:pPr>
            <a:r>
              <a:rPr sz="2700"/>
              <a:t>正文级别 3</a:t>
            </a:r>
          </a:p>
          <a:p>
            <a:pPr lvl="3">
              <a:defRPr sz="1800"/>
            </a:pPr>
            <a:r>
              <a:rPr sz="2700"/>
              <a:t>正文级别 4</a:t>
            </a:r>
          </a:p>
          <a:p>
            <a:pPr lvl="4">
              <a:defRPr sz="1800"/>
            </a:pPr>
            <a:r>
              <a:rPr sz="27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197106" y="450012"/>
            <a:ext cx="14887314" cy="1080029"/>
          </a:xfrm>
          <a:prstGeom prst="rect">
            <a:avLst/>
          </a:prstGeom>
        </p:spPr>
        <p:txBody>
          <a:bodyPr lIns="0" tIns="0" rIns="0" bIns="0"/>
          <a:lstStyle>
            <a:lvl1pPr defTabSz="514782"/>
          </a:lstStyle>
          <a:p>
            <a:pPr lvl="0">
              <a:defRPr sz="1800"/>
            </a:pPr>
            <a:r>
              <a:rPr sz="7000"/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4813"/>
            <a:ext cx="264399" cy="65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6687" y="21600"/>
                </a:lnTo>
                <a:lnTo>
                  <a:pt x="6687" y="11205"/>
                </a:lnTo>
                <a:lnTo>
                  <a:pt x="21600" y="10800"/>
                </a:lnTo>
                <a:lnTo>
                  <a:pt x="6687" y="10395"/>
                </a:lnTo>
                <a:lnTo>
                  <a:pt x="6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DE6B2D"/>
          </a:solidFill>
          <a:ln w="12700">
            <a:miter lim="400000"/>
          </a:ln>
        </p:spPr>
        <p:txBody>
          <a:bodyPr lIns="28510" tIns="28511" rIns="28510" bIns="28511" anchor="ctr"/>
          <a:lstStyle/>
          <a:p>
            <a:pPr lvl="0" algn="l" defTabSz="570220">
              <a:defRPr sz="1800">
                <a:solidFill>
                  <a:srgbClr val="D33F3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" name="image2.png" descr="E:\Work\Marketing\阿里妈妈无量盘\TB1REe_HpXXXXczXpXXVbEU_pXX-111-4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61812" y="6082942"/>
            <a:ext cx="1146425" cy="27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36627" y="6082943"/>
            <a:ext cx="1023800" cy="187367"/>
          </a:xfrm>
          <a:prstGeom prst="rect">
            <a:avLst/>
          </a:prstGeom>
        </p:spPr>
        <p:txBody>
          <a:bodyPr vert="horz" lIns="57021" tIns="28510" rIns="57021" bIns="2851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/>
              <a:t>-</a:t>
            </a:r>
            <a:fld id="{688C2C98-356C-4E41-97BD-39591BF7FB79}" type="slidenum">
              <a:rPr lang="zh-CN" altLang="en-US" smtClean="0"/>
              <a:pPr/>
              <a:t>‹#›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28457" y="173154"/>
            <a:ext cx="16295832" cy="685502"/>
          </a:xfrm>
        </p:spPr>
        <p:txBody>
          <a:bodyPr>
            <a:normAutofit/>
          </a:bodyPr>
          <a:lstStyle>
            <a:lvl1pPr algn="l">
              <a:defRPr lang="zh-CN" altLang="en-US" sz="4200" b="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4813"/>
            <a:ext cx="264399" cy="65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6687" y="21600"/>
                </a:lnTo>
                <a:lnTo>
                  <a:pt x="6687" y="11205"/>
                </a:lnTo>
                <a:lnTo>
                  <a:pt x="21600" y="10800"/>
                </a:lnTo>
                <a:lnTo>
                  <a:pt x="6687" y="10395"/>
                </a:lnTo>
                <a:lnTo>
                  <a:pt x="6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DE6B2D"/>
          </a:solidFill>
          <a:ln w="12700">
            <a:miter lim="400000"/>
          </a:ln>
        </p:spPr>
        <p:txBody>
          <a:bodyPr lIns="28510" tIns="28511" rIns="28510" bIns="28511" anchor="ctr"/>
          <a:lstStyle/>
          <a:p>
            <a:pPr lvl="0" algn="l" defTabSz="570220">
              <a:defRPr sz="1800">
                <a:solidFill>
                  <a:srgbClr val="D33F3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" name="image2.png" descr="E:\Work\Marketing\阿里妈妈无量盘\TB1REe_HpXXXXczXpXXVbEU_pXX-111-4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312" y="6082942"/>
            <a:ext cx="1146425" cy="27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36627" y="6082943"/>
            <a:ext cx="1023800" cy="187367"/>
          </a:xfrm>
          <a:prstGeom prst="rect">
            <a:avLst/>
          </a:prstGeom>
        </p:spPr>
        <p:txBody>
          <a:bodyPr vert="horz" lIns="57021" tIns="28510" rIns="57021" bIns="2851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/>
              <a:t>-</a:t>
            </a:r>
            <a:fld id="{688C2C98-356C-4E41-97BD-39591BF7FB79}" type="slidenum">
              <a:rPr lang="zh-CN" altLang="en-US" smtClean="0"/>
              <a:pPr/>
              <a:t>‹#›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pic>
        <p:nvPicPr>
          <p:cNvPr id="1026" name="Picture 2" descr="C:\Users\connie.guo\Desktop\天机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750" y="5072965"/>
            <a:ext cx="3354062" cy="20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281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109493" y="295320"/>
            <a:ext cx="11062539" cy="1434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548" tIns="44548" rIns="44548" bIns="44548" anchor="ctr">
            <a:normAutofit/>
          </a:bodyPr>
          <a:lstStyle/>
          <a:p>
            <a:pPr lvl="0">
              <a:defRPr sz="1800"/>
            </a:pPr>
            <a:r>
              <a:rPr sz="7000"/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109493" y="1729734"/>
            <a:ext cx="11062539" cy="4176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548" tIns="44548" rIns="44548" bIns="44548" anchor="ctr">
            <a:normAutofit/>
          </a:bodyPr>
          <a:lstStyle/>
          <a:p>
            <a:pPr lvl="0">
              <a:defRPr sz="1800"/>
            </a:pPr>
            <a:r>
              <a:rPr sz="3100"/>
              <a:t>正文级别 1</a:t>
            </a:r>
          </a:p>
          <a:p>
            <a:pPr lvl="1">
              <a:defRPr sz="1800"/>
            </a:pPr>
            <a:r>
              <a:rPr sz="3100"/>
              <a:t>正文级别 2</a:t>
            </a:r>
          </a:p>
          <a:p>
            <a:pPr lvl="2">
              <a:defRPr sz="1800"/>
            </a:pPr>
            <a:r>
              <a:rPr sz="3100"/>
              <a:t>正文级别 3</a:t>
            </a:r>
          </a:p>
          <a:p>
            <a:pPr lvl="3">
              <a:defRPr sz="1800"/>
            </a:pPr>
            <a:r>
              <a:rPr sz="3100"/>
              <a:t>正文级别 4</a:t>
            </a:r>
          </a:p>
          <a:p>
            <a:pPr lvl="4">
              <a:defRPr sz="1800"/>
            </a:pPr>
            <a:r>
              <a:rPr sz="3100"/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62" r:id="rId6"/>
  </p:sldLayoutIdLst>
  <p:transition spd="med"/>
  <p:hf hdr="0" ftr="0" dt="0"/>
  <p:txStyles>
    <p:titleStyle>
      <a:lvl1pPr algn="ctr" defTabSz="364307">
        <a:defRPr sz="7000">
          <a:latin typeface="+mn-lt"/>
          <a:ea typeface="+mn-ea"/>
          <a:cs typeface="+mn-cs"/>
          <a:sym typeface="Helvetica Light"/>
        </a:defRPr>
      </a:lvl1pPr>
      <a:lvl2pPr indent="142555" algn="ctr" defTabSz="364307">
        <a:defRPr sz="7000">
          <a:latin typeface="+mn-lt"/>
          <a:ea typeface="+mn-ea"/>
          <a:cs typeface="+mn-cs"/>
          <a:sym typeface="Helvetica Light"/>
        </a:defRPr>
      </a:lvl2pPr>
      <a:lvl3pPr indent="285110" algn="ctr" defTabSz="364307">
        <a:defRPr sz="7000">
          <a:latin typeface="+mn-lt"/>
          <a:ea typeface="+mn-ea"/>
          <a:cs typeface="+mn-cs"/>
          <a:sym typeface="Helvetica Light"/>
        </a:defRPr>
      </a:lvl3pPr>
      <a:lvl4pPr indent="427665" algn="ctr" defTabSz="364307">
        <a:defRPr sz="7000">
          <a:latin typeface="+mn-lt"/>
          <a:ea typeface="+mn-ea"/>
          <a:cs typeface="+mn-cs"/>
          <a:sym typeface="Helvetica Light"/>
        </a:defRPr>
      </a:lvl4pPr>
      <a:lvl5pPr indent="570220" algn="ctr" defTabSz="364307">
        <a:defRPr sz="7000">
          <a:latin typeface="+mn-lt"/>
          <a:ea typeface="+mn-ea"/>
          <a:cs typeface="+mn-cs"/>
          <a:sym typeface="Helvetica Light"/>
        </a:defRPr>
      </a:lvl5pPr>
      <a:lvl6pPr indent="712775" algn="ctr" defTabSz="364307">
        <a:defRPr sz="7000">
          <a:latin typeface="+mn-lt"/>
          <a:ea typeface="+mn-ea"/>
          <a:cs typeface="+mn-cs"/>
          <a:sym typeface="Helvetica Light"/>
        </a:defRPr>
      </a:lvl6pPr>
      <a:lvl7pPr indent="855330" algn="ctr" defTabSz="364307">
        <a:defRPr sz="7000">
          <a:latin typeface="+mn-lt"/>
          <a:ea typeface="+mn-ea"/>
          <a:cs typeface="+mn-cs"/>
          <a:sym typeface="Helvetica Light"/>
        </a:defRPr>
      </a:lvl7pPr>
      <a:lvl8pPr indent="997885" algn="ctr" defTabSz="364307">
        <a:defRPr sz="7000">
          <a:latin typeface="+mn-lt"/>
          <a:ea typeface="+mn-ea"/>
          <a:cs typeface="+mn-cs"/>
          <a:sym typeface="Helvetica Light"/>
        </a:defRPr>
      </a:lvl8pPr>
      <a:lvl9pPr indent="1140440" algn="ctr" defTabSz="364307">
        <a:defRPr sz="7000">
          <a:latin typeface="+mn-lt"/>
          <a:ea typeface="+mn-ea"/>
          <a:cs typeface="+mn-cs"/>
          <a:sym typeface="Helvetica Light"/>
        </a:defRPr>
      </a:lvl9pPr>
    </p:titleStyle>
    <p:bodyStyle>
      <a:lvl1pPr marL="384986" indent="-384986" defTabSz="364307">
        <a:spcBef>
          <a:spcPts val="2619"/>
        </a:spcBef>
        <a:buSzPct val="75000"/>
        <a:buChar char="•"/>
        <a:defRPr sz="3100">
          <a:latin typeface="+mn-lt"/>
          <a:ea typeface="+mn-ea"/>
          <a:cs typeface="+mn-cs"/>
          <a:sym typeface="Helvetica Light"/>
        </a:defRPr>
      </a:lvl1pPr>
      <a:lvl2pPr marL="662177" indent="-384986" defTabSz="364307">
        <a:spcBef>
          <a:spcPts val="2619"/>
        </a:spcBef>
        <a:buSzPct val="75000"/>
        <a:buChar char="•"/>
        <a:defRPr sz="3100">
          <a:latin typeface="+mn-lt"/>
          <a:ea typeface="+mn-ea"/>
          <a:cs typeface="+mn-cs"/>
          <a:sym typeface="Helvetica Light"/>
        </a:defRPr>
      </a:lvl2pPr>
      <a:lvl3pPr marL="939367" indent="-384986" defTabSz="364307">
        <a:spcBef>
          <a:spcPts val="2619"/>
        </a:spcBef>
        <a:buSzPct val="75000"/>
        <a:buChar char="•"/>
        <a:defRPr sz="3100">
          <a:latin typeface="+mn-lt"/>
          <a:ea typeface="+mn-ea"/>
          <a:cs typeface="+mn-cs"/>
          <a:sym typeface="Helvetica Light"/>
        </a:defRPr>
      </a:lvl3pPr>
      <a:lvl4pPr marL="1216557" indent="-384986" defTabSz="364307">
        <a:spcBef>
          <a:spcPts val="2619"/>
        </a:spcBef>
        <a:buSzPct val="75000"/>
        <a:buChar char="•"/>
        <a:defRPr sz="3100">
          <a:latin typeface="+mn-lt"/>
          <a:ea typeface="+mn-ea"/>
          <a:cs typeface="+mn-cs"/>
          <a:sym typeface="Helvetica Light"/>
        </a:defRPr>
      </a:lvl4pPr>
      <a:lvl5pPr marL="1493747" indent="-384986" defTabSz="364307">
        <a:spcBef>
          <a:spcPts val="2619"/>
        </a:spcBef>
        <a:buSzPct val="75000"/>
        <a:buChar char="•"/>
        <a:defRPr sz="3100">
          <a:latin typeface="+mn-lt"/>
          <a:ea typeface="+mn-ea"/>
          <a:cs typeface="+mn-cs"/>
          <a:sym typeface="Helvetica Light"/>
        </a:defRPr>
      </a:lvl5pPr>
      <a:lvl6pPr marL="1770937" indent="-384986" defTabSz="364307">
        <a:spcBef>
          <a:spcPts val="2619"/>
        </a:spcBef>
        <a:buSzPct val="75000"/>
        <a:buChar char="•"/>
        <a:defRPr sz="3100">
          <a:latin typeface="+mn-lt"/>
          <a:ea typeface="+mn-ea"/>
          <a:cs typeface="+mn-cs"/>
          <a:sym typeface="Helvetica Light"/>
        </a:defRPr>
      </a:lvl6pPr>
      <a:lvl7pPr marL="2048128" indent="-384986" defTabSz="364307">
        <a:spcBef>
          <a:spcPts val="2619"/>
        </a:spcBef>
        <a:buSzPct val="75000"/>
        <a:buChar char="•"/>
        <a:defRPr sz="3100">
          <a:latin typeface="+mn-lt"/>
          <a:ea typeface="+mn-ea"/>
          <a:cs typeface="+mn-cs"/>
          <a:sym typeface="Helvetica Light"/>
        </a:defRPr>
      </a:lvl7pPr>
      <a:lvl8pPr marL="2325318" indent="-384986" defTabSz="364307">
        <a:spcBef>
          <a:spcPts val="2619"/>
        </a:spcBef>
        <a:buSzPct val="75000"/>
        <a:buChar char="•"/>
        <a:defRPr sz="3100">
          <a:latin typeface="+mn-lt"/>
          <a:ea typeface="+mn-ea"/>
          <a:cs typeface="+mn-cs"/>
          <a:sym typeface="Helvetica Light"/>
        </a:defRPr>
      </a:lvl8pPr>
      <a:lvl9pPr marL="2602508" indent="-384986" defTabSz="364307">
        <a:spcBef>
          <a:spcPts val="2619"/>
        </a:spcBef>
        <a:buSzPct val="75000"/>
        <a:buChar char="•"/>
        <a:defRPr sz="3100">
          <a:latin typeface="+mn-lt"/>
          <a:ea typeface="+mn-ea"/>
          <a:cs typeface="+mn-cs"/>
          <a:sym typeface="Helvetica Light"/>
        </a:defRPr>
      </a:lvl9pPr>
    </p:bodyStyle>
    <p:otherStyle>
      <a:lvl1pPr algn="ctr" defTabSz="364307">
        <a:defRPr sz="1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42555" algn="ctr" defTabSz="364307">
        <a:defRPr sz="1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285110" algn="ctr" defTabSz="364307">
        <a:defRPr sz="1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27665" algn="ctr" defTabSz="364307">
        <a:defRPr sz="1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570220" algn="ctr" defTabSz="364307">
        <a:defRPr sz="1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712775" algn="ctr" defTabSz="364307">
        <a:defRPr sz="1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855330" algn="ctr" defTabSz="364307">
        <a:defRPr sz="1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997885" algn="ctr" defTabSz="364307">
        <a:defRPr sz="1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140440" algn="ctr" defTabSz="364307">
        <a:defRPr sz="1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jpeg"/><Relationship Id="rId26" Type="http://schemas.openxmlformats.org/officeDocument/2006/relationships/image" Target="../media/image53.jpeg"/><Relationship Id="rId39" Type="http://schemas.openxmlformats.org/officeDocument/2006/relationships/image" Target="../media/image66.png"/><Relationship Id="rId3" Type="http://schemas.openxmlformats.org/officeDocument/2006/relationships/image" Target="../media/image30.png"/><Relationship Id="rId21" Type="http://schemas.openxmlformats.org/officeDocument/2006/relationships/image" Target="../media/image48.jpe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5" Type="http://schemas.openxmlformats.org/officeDocument/2006/relationships/image" Target="../media/image52.jpe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png"/><Relationship Id="rId20" Type="http://schemas.openxmlformats.org/officeDocument/2006/relationships/image" Target="../media/image47.jpeg"/><Relationship Id="rId29" Type="http://schemas.openxmlformats.org/officeDocument/2006/relationships/image" Target="../media/image56.jpe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jpeg"/><Relationship Id="rId32" Type="http://schemas.openxmlformats.org/officeDocument/2006/relationships/image" Target="../media/image59.png"/><Relationship Id="rId37" Type="http://schemas.openxmlformats.org/officeDocument/2006/relationships/image" Target="../media/image64.jpe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23" Type="http://schemas.openxmlformats.org/officeDocument/2006/relationships/image" Target="../media/image50.jpeg"/><Relationship Id="rId28" Type="http://schemas.openxmlformats.org/officeDocument/2006/relationships/image" Target="../media/image55.jpeg"/><Relationship Id="rId36" Type="http://schemas.openxmlformats.org/officeDocument/2006/relationships/image" Target="../media/image63.jpeg"/><Relationship Id="rId49" Type="http://schemas.openxmlformats.org/officeDocument/2006/relationships/image" Target="../media/image76.pn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31" Type="http://schemas.openxmlformats.org/officeDocument/2006/relationships/image" Target="../media/image58.jpe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png"/><Relationship Id="rId22" Type="http://schemas.openxmlformats.org/officeDocument/2006/relationships/image" Target="../media/image49.jpeg"/><Relationship Id="rId27" Type="http://schemas.openxmlformats.org/officeDocument/2006/relationships/image" Target="../media/image54.jpeg"/><Relationship Id="rId30" Type="http://schemas.openxmlformats.org/officeDocument/2006/relationships/image" Target="../media/image57.jpeg"/><Relationship Id="rId35" Type="http://schemas.openxmlformats.org/officeDocument/2006/relationships/image" Target="../media/image62.jpeg"/><Relationship Id="rId43" Type="http://schemas.openxmlformats.org/officeDocument/2006/relationships/image" Target="../media/image70.jpeg"/><Relationship Id="rId48" Type="http://schemas.openxmlformats.org/officeDocument/2006/relationships/image" Target="../media/image75.jpeg"/><Relationship Id="rId8" Type="http://schemas.openxmlformats.org/officeDocument/2006/relationships/image" Target="../media/image35.png"/><Relationship Id="rId51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.jpeg"/><Relationship Id="rId117" Type="http://schemas.openxmlformats.org/officeDocument/2006/relationships/image" Target="../media/image195.png"/><Relationship Id="rId21" Type="http://schemas.openxmlformats.org/officeDocument/2006/relationships/image" Target="../media/image101.png"/><Relationship Id="rId42" Type="http://schemas.openxmlformats.org/officeDocument/2006/relationships/image" Target="../media/image122.png"/><Relationship Id="rId47" Type="http://schemas.openxmlformats.org/officeDocument/2006/relationships/oleObject" Target="../embeddings/oleObject1.bin"/><Relationship Id="rId63" Type="http://schemas.openxmlformats.org/officeDocument/2006/relationships/image" Target="../media/image141.jpeg"/><Relationship Id="rId68" Type="http://schemas.openxmlformats.org/officeDocument/2006/relationships/image" Target="../media/image146.png"/><Relationship Id="rId84" Type="http://schemas.openxmlformats.org/officeDocument/2006/relationships/image" Target="../media/image162.jpeg"/><Relationship Id="rId89" Type="http://schemas.openxmlformats.org/officeDocument/2006/relationships/image" Target="../media/image167.jpeg"/><Relationship Id="rId112" Type="http://schemas.openxmlformats.org/officeDocument/2006/relationships/image" Target="../media/image190.png"/><Relationship Id="rId133" Type="http://schemas.openxmlformats.org/officeDocument/2006/relationships/image" Target="../media/image211.jpeg"/><Relationship Id="rId138" Type="http://schemas.openxmlformats.org/officeDocument/2006/relationships/image" Target="../media/image216.png"/><Relationship Id="rId154" Type="http://schemas.openxmlformats.org/officeDocument/2006/relationships/image" Target="../media/image232.png"/><Relationship Id="rId159" Type="http://schemas.openxmlformats.org/officeDocument/2006/relationships/image" Target="../media/image237.jpeg"/><Relationship Id="rId16" Type="http://schemas.openxmlformats.org/officeDocument/2006/relationships/image" Target="../media/image96.png"/><Relationship Id="rId107" Type="http://schemas.openxmlformats.org/officeDocument/2006/relationships/image" Target="../media/image185.png"/><Relationship Id="rId11" Type="http://schemas.openxmlformats.org/officeDocument/2006/relationships/image" Target="../media/image91.jpeg"/><Relationship Id="rId32" Type="http://schemas.openxmlformats.org/officeDocument/2006/relationships/image" Target="../media/image112.jpeg"/><Relationship Id="rId37" Type="http://schemas.openxmlformats.org/officeDocument/2006/relationships/image" Target="../media/image117.jpeg"/><Relationship Id="rId53" Type="http://schemas.openxmlformats.org/officeDocument/2006/relationships/image" Target="../media/image131.jpeg"/><Relationship Id="rId58" Type="http://schemas.openxmlformats.org/officeDocument/2006/relationships/image" Target="../media/image136.jpeg"/><Relationship Id="rId74" Type="http://schemas.openxmlformats.org/officeDocument/2006/relationships/image" Target="../media/image152.jpeg"/><Relationship Id="rId79" Type="http://schemas.openxmlformats.org/officeDocument/2006/relationships/image" Target="../media/image157.png"/><Relationship Id="rId102" Type="http://schemas.openxmlformats.org/officeDocument/2006/relationships/image" Target="../media/image180.png"/><Relationship Id="rId123" Type="http://schemas.openxmlformats.org/officeDocument/2006/relationships/image" Target="../media/image201.png"/><Relationship Id="rId128" Type="http://schemas.openxmlformats.org/officeDocument/2006/relationships/image" Target="../media/image206.jpeg"/><Relationship Id="rId144" Type="http://schemas.openxmlformats.org/officeDocument/2006/relationships/image" Target="../media/image222.png"/><Relationship Id="rId149" Type="http://schemas.openxmlformats.org/officeDocument/2006/relationships/image" Target="../media/image227.png"/><Relationship Id="rId5" Type="http://schemas.openxmlformats.org/officeDocument/2006/relationships/image" Target="../media/image85.png"/><Relationship Id="rId90" Type="http://schemas.openxmlformats.org/officeDocument/2006/relationships/image" Target="../media/image168.png"/><Relationship Id="rId95" Type="http://schemas.openxmlformats.org/officeDocument/2006/relationships/image" Target="../media/image173.jpeg"/><Relationship Id="rId160" Type="http://schemas.openxmlformats.org/officeDocument/2006/relationships/image" Target="../media/image238.png"/><Relationship Id="rId22" Type="http://schemas.openxmlformats.org/officeDocument/2006/relationships/image" Target="../media/image102.jpeg"/><Relationship Id="rId27" Type="http://schemas.openxmlformats.org/officeDocument/2006/relationships/image" Target="../media/image107.png"/><Relationship Id="rId43" Type="http://schemas.openxmlformats.org/officeDocument/2006/relationships/image" Target="../media/image123.png"/><Relationship Id="rId48" Type="http://schemas.openxmlformats.org/officeDocument/2006/relationships/image" Target="../media/image83.png"/><Relationship Id="rId64" Type="http://schemas.openxmlformats.org/officeDocument/2006/relationships/image" Target="../media/image142.jpeg"/><Relationship Id="rId69" Type="http://schemas.openxmlformats.org/officeDocument/2006/relationships/image" Target="../media/image147.png"/><Relationship Id="rId113" Type="http://schemas.openxmlformats.org/officeDocument/2006/relationships/image" Target="../media/image191.png"/><Relationship Id="rId118" Type="http://schemas.openxmlformats.org/officeDocument/2006/relationships/image" Target="../media/image196.png"/><Relationship Id="rId134" Type="http://schemas.openxmlformats.org/officeDocument/2006/relationships/image" Target="../media/image212.png"/><Relationship Id="rId139" Type="http://schemas.openxmlformats.org/officeDocument/2006/relationships/image" Target="../media/image217.png"/><Relationship Id="rId80" Type="http://schemas.openxmlformats.org/officeDocument/2006/relationships/image" Target="../media/image158.png"/><Relationship Id="rId85" Type="http://schemas.openxmlformats.org/officeDocument/2006/relationships/image" Target="../media/image163.jpeg"/><Relationship Id="rId150" Type="http://schemas.openxmlformats.org/officeDocument/2006/relationships/image" Target="../media/image228.png"/><Relationship Id="rId155" Type="http://schemas.openxmlformats.org/officeDocument/2006/relationships/image" Target="../media/image233.jpeg"/><Relationship Id="rId12" Type="http://schemas.openxmlformats.org/officeDocument/2006/relationships/image" Target="../media/image92.jpeg"/><Relationship Id="rId17" Type="http://schemas.openxmlformats.org/officeDocument/2006/relationships/image" Target="../media/image97.jpeg"/><Relationship Id="rId33" Type="http://schemas.openxmlformats.org/officeDocument/2006/relationships/image" Target="../media/image113.jpeg"/><Relationship Id="rId38" Type="http://schemas.openxmlformats.org/officeDocument/2006/relationships/image" Target="../media/image118.jpeg"/><Relationship Id="rId59" Type="http://schemas.openxmlformats.org/officeDocument/2006/relationships/image" Target="../media/image137.jpeg"/><Relationship Id="rId103" Type="http://schemas.openxmlformats.org/officeDocument/2006/relationships/image" Target="../media/image181.png"/><Relationship Id="rId108" Type="http://schemas.openxmlformats.org/officeDocument/2006/relationships/image" Target="../media/image186.png"/><Relationship Id="rId124" Type="http://schemas.openxmlformats.org/officeDocument/2006/relationships/image" Target="../media/image202.png"/><Relationship Id="rId129" Type="http://schemas.openxmlformats.org/officeDocument/2006/relationships/image" Target="../media/image207.png"/><Relationship Id="rId20" Type="http://schemas.openxmlformats.org/officeDocument/2006/relationships/image" Target="../media/image100.jpeg"/><Relationship Id="rId41" Type="http://schemas.openxmlformats.org/officeDocument/2006/relationships/image" Target="../media/image121.jpeg"/><Relationship Id="rId54" Type="http://schemas.openxmlformats.org/officeDocument/2006/relationships/image" Target="../media/image132.png"/><Relationship Id="rId62" Type="http://schemas.openxmlformats.org/officeDocument/2006/relationships/image" Target="../media/image140.jpeg"/><Relationship Id="rId70" Type="http://schemas.openxmlformats.org/officeDocument/2006/relationships/image" Target="../media/image148.jpeg"/><Relationship Id="rId75" Type="http://schemas.openxmlformats.org/officeDocument/2006/relationships/image" Target="../media/image153.png"/><Relationship Id="rId83" Type="http://schemas.openxmlformats.org/officeDocument/2006/relationships/image" Target="../media/image161.png"/><Relationship Id="rId88" Type="http://schemas.openxmlformats.org/officeDocument/2006/relationships/image" Target="../media/image166.jpeg"/><Relationship Id="rId91" Type="http://schemas.openxmlformats.org/officeDocument/2006/relationships/image" Target="../media/image169.jpeg"/><Relationship Id="rId96" Type="http://schemas.openxmlformats.org/officeDocument/2006/relationships/image" Target="../media/image174.png"/><Relationship Id="rId111" Type="http://schemas.openxmlformats.org/officeDocument/2006/relationships/image" Target="../media/image189.png"/><Relationship Id="rId132" Type="http://schemas.openxmlformats.org/officeDocument/2006/relationships/image" Target="../media/image210.jpeg"/><Relationship Id="rId140" Type="http://schemas.openxmlformats.org/officeDocument/2006/relationships/image" Target="../media/image218.jpeg"/><Relationship Id="rId145" Type="http://schemas.openxmlformats.org/officeDocument/2006/relationships/image" Target="../media/image223.jpeg"/><Relationship Id="rId153" Type="http://schemas.openxmlformats.org/officeDocument/2006/relationships/image" Target="../media/image23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6.jpeg"/><Relationship Id="rId15" Type="http://schemas.openxmlformats.org/officeDocument/2006/relationships/image" Target="../media/image95.jpe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36" Type="http://schemas.openxmlformats.org/officeDocument/2006/relationships/image" Target="../media/image116.jpeg"/><Relationship Id="rId49" Type="http://schemas.openxmlformats.org/officeDocument/2006/relationships/image" Target="../media/image127.jpeg"/><Relationship Id="rId57" Type="http://schemas.openxmlformats.org/officeDocument/2006/relationships/image" Target="../media/image135.jpeg"/><Relationship Id="rId106" Type="http://schemas.openxmlformats.org/officeDocument/2006/relationships/image" Target="../media/image184.png"/><Relationship Id="rId114" Type="http://schemas.openxmlformats.org/officeDocument/2006/relationships/image" Target="../media/image192.jpeg"/><Relationship Id="rId119" Type="http://schemas.openxmlformats.org/officeDocument/2006/relationships/image" Target="../media/image197.png"/><Relationship Id="rId127" Type="http://schemas.openxmlformats.org/officeDocument/2006/relationships/image" Target="../media/image205.png"/><Relationship Id="rId10" Type="http://schemas.openxmlformats.org/officeDocument/2006/relationships/image" Target="../media/image90.png"/><Relationship Id="rId31" Type="http://schemas.openxmlformats.org/officeDocument/2006/relationships/image" Target="../media/image111.jpeg"/><Relationship Id="rId44" Type="http://schemas.openxmlformats.org/officeDocument/2006/relationships/image" Target="../media/image124.png"/><Relationship Id="rId52" Type="http://schemas.openxmlformats.org/officeDocument/2006/relationships/image" Target="../media/image130.png"/><Relationship Id="rId60" Type="http://schemas.openxmlformats.org/officeDocument/2006/relationships/image" Target="../media/image138.jpeg"/><Relationship Id="rId65" Type="http://schemas.openxmlformats.org/officeDocument/2006/relationships/image" Target="../media/image143.png"/><Relationship Id="rId73" Type="http://schemas.openxmlformats.org/officeDocument/2006/relationships/image" Target="../media/image151.jpeg"/><Relationship Id="rId78" Type="http://schemas.openxmlformats.org/officeDocument/2006/relationships/image" Target="../media/image156.jpeg"/><Relationship Id="rId81" Type="http://schemas.openxmlformats.org/officeDocument/2006/relationships/image" Target="../media/image159.png"/><Relationship Id="rId86" Type="http://schemas.openxmlformats.org/officeDocument/2006/relationships/image" Target="../media/image164.png"/><Relationship Id="rId94" Type="http://schemas.openxmlformats.org/officeDocument/2006/relationships/image" Target="../media/image172.jpeg"/><Relationship Id="rId99" Type="http://schemas.openxmlformats.org/officeDocument/2006/relationships/image" Target="../media/image177.png"/><Relationship Id="rId101" Type="http://schemas.openxmlformats.org/officeDocument/2006/relationships/image" Target="../media/image179.png"/><Relationship Id="rId122" Type="http://schemas.openxmlformats.org/officeDocument/2006/relationships/image" Target="../media/image200.jpeg"/><Relationship Id="rId130" Type="http://schemas.openxmlformats.org/officeDocument/2006/relationships/image" Target="../media/image208.png"/><Relationship Id="rId135" Type="http://schemas.openxmlformats.org/officeDocument/2006/relationships/image" Target="../media/image213.png"/><Relationship Id="rId143" Type="http://schemas.openxmlformats.org/officeDocument/2006/relationships/image" Target="../media/image221.jpeg"/><Relationship Id="rId148" Type="http://schemas.openxmlformats.org/officeDocument/2006/relationships/image" Target="../media/image226.jpeg"/><Relationship Id="rId151" Type="http://schemas.openxmlformats.org/officeDocument/2006/relationships/image" Target="../media/image229.png"/><Relationship Id="rId156" Type="http://schemas.openxmlformats.org/officeDocument/2006/relationships/image" Target="../media/image234.png"/><Relationship Id="rId4" Type="http://schemas.openxmlformats.org/officeDocument/2006/relationships/image" Target="../media/image84.png"/><Relationship Id="rId9" Type="http://schemas.openxmlformats.org/officeDocument/2006/relationships/image" Target="../media/image89.jpeg"/><Relationship Id="rId13" Type="http://schemas.openxmlformats.org/officeDocument/2006/relationships/image" Target="../media/image93.jpeg"/><Relationship Id="rId18" Type="http://schemas.openxmlformats.org/officeDocument/2006/relationships/image" Target="../media/image98.jpeg"/><Relationship Id="rId39" Type="http://schemas.openxmlformats.org/officeDocument/2006/relationships/image" Target="../media/image119.jpeg"/><Relationship Id="rId109" Type="http://schemas.openxmlformats.org/officeDocument/2006/relationships/image" Target="../media/image187.png"/><Relationship Id="rId34" Type="http://schemas.openxmlformats.org/officeDocument/2006/relationships/image" Target="../media/image114.png"/><Relationship Id="rId50" Type="http://schemas.openxmlformats.org/officeDocument/2006/relationships/image" Target="../media/image128.png"/><Relationship Id="rId55" Type="http://schemas.openxmlformats.org/officeDocument/2006/relationships/image" Target="../media/image133.jpeg"/><Relationship Id="rId76" Type="http://schemas.openxmlformats.org/officeDocument/2006/relationships/image" Target="../media/image154.png"/><Relationship Id="rId97" Type="http://schemas.openxmlformats.org/officeDocument/2006/relationships/image" Target="../media/image175.jpeg"/><Relationship Id="rId104" Type="http://schemas.openxmlformats.org/officeDocument/2006/relationships/image" Target="../media/image182.jpeg"/><Relationship Id="rId120" Type="http://schemas.openxmlformats.org/officeDocument/2006/relationships/image" Target="../media/image198.png"/><Relationship Id="rId125" Type="http://schemas.openxmlformats.org/officeDocument/2006/relationships/image" Target="../media/image203.png"/><Relationship Id="rId141" Type="http://schemas.openxmlformats.org/officeDocument/2006/relationships/image" Target="../media/image219.png"/><Relationship Id="rId146" Type="http://schemas.openxmlformats.org/officeDocument/2006/relationships/image" Target="../media/image224.png"/><Relationship Id="rId7" Type="http://schemas.openxmlformats.org/officeDocument/2006/relationships/image" Target="../media/image87.jpeg"/><Relationship Id="rId71" Type="http://schemas.openxmlformats.org/officeDocument/2006/relationships/image" Target="../media/image149.png"/><Relationship Id="rId92" Type="http://schemas.openxmlformats.org/officeDocument/2006/relationships/image" Target="../media/image170.png"/><Relationship Id="rId2" Type="http://schemas.openxmlformats.org/officeDocument/2006/relationships/slideLayout" Target="../slideLayouts/slideLayout5.xml"/><Relationship Id="rId29" Type="http://schemas.openxmlformats.org/officeDocument/2006/relationships/image" Target="../media/image109.jpeg"/><Relationship Id="rId24" Type="http://schemas.openxmlformats.org/officeDocument/2006/relationships/image" Target="../media/image104.jpeg"/><Relationship Id="rId40" Type="http://schemas.openxmlformats.org/officeDocument/2006/relationships/image" Target="../media/image120.jpeg"/><Relationship Id="rId45" Type="http://schemas.openxmlformats.org/officeDocument/2006/relationships/image" Target="../media/image125.jpeg"/><Relationship Id="rId66" Type="http://schemas.openxmlformats.org/officeDocument/2006/relationships/image" Target="../media/image144.jpeg"/><Relationship Id="rId87" Type="http://schemas.openxmlformats.org/officeDocument/2006/relationships/image" Target="../media/image165.jpeg"/><Relationship Id="rId110" Type="http://schemas.openxmlformats.org/officeDocument/2006/relationships/image" Target="../media/image188.jpeg"/><Relationship Id="rId115" Type="http://schemas.openxmlformats.org/officeDocument/2006/relationships/image" Target="../media/image193.jpeg"/><Relationship Id="rId131" Type="http://schemas.openxmlformats.org/officeDocument/2006/relationships/image" Target="../media/image209.png"/><Relationship Id="rId136" Type="http://schemas.openxmlformats.org/officeDocument/2006/relationships/image" Target="../media/image214.png"/><Relationship Id="rId157" Type="http://schemas.openxmlformats.org/officeDocument/2006/relationships/image" Target="../media/image235.jpeg"/><Relationship Id="rId61" Type="http://schemas.openxmlformats.org/officeDocument/2006/relationships/image" Target="../media/image139.png"/><Relationship Id="rId82" Type="http://schemas.openxmlformats.org/officeDocument/2006/relationships/image" Target="../media/image160.png"/><Relationship Id="rId152" Type="http://schemas.openxmlformats.org/officeDocument/2006/relationships/image" Target="../media/image230.png"/><Relationship Id="rId19" Type="http://schemas.openxmlformats.org/officeDocument/2006/relationships/image" Target="../media/image99.jpeg"/><Relationship Id="rId14" Type="http://schemas.openxmlformats.org/officeDocument/2006/relationships/image" Target="../media/image94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56" Type="http://schemas.openxmlformats.org/officeDocument/2006/relationships/image" Target="../media/image134.png"/><Relationship Id="rId77" Type="http://schemas.openxmlformats.org/officeDocument/2006/relationships/image" Target="../media/image155.png"/><Relationship Id="rId100" Type="http://schemas.openxmlformats.org/officeDocument/2006/relationships/image" Target="../media/image178.png"/><Relationship Id="rId105" Type="http://schemas.openxmlformats.org/officeDocument/2006/relationships/image" Target="../media/image183.png"/><Relationship Id="rId126" Type="http://schemas.openxmlformats.org/officeDocument/2006/relationships/image" Target="../media/image204.png"/><Relationship Id="rId147" Type="http://schemas.openxmlformats.org/officeDocument/2006/relationships/image" Target="../media/image225.png"/><Relationship Id="rId8" Type="http://schemas.openxmlformats.org/officeDocument/2006/relationships/image" Target="../media/image88.png"/><Relationship Id="rId51" Type="http://schemas.openxmlformats.org/officeDocument/2006/relationships/image" Target="../media/image129.png"/><Relationship Id="rId72" Type="http://schemas.openxmlformats.org/officeDocument/2006/relationships/image" Target="../media/image150.png"/><Relationship Id="rId93" Type="http://schemas.openxmlformats.org/officeDocument/2006/relationships/image" Target="../media/image171.jpeg"/><Relationship Id="rId98" Type="http://schemas.openxmlformats.org/officeDocument/2006/relationships/image" Target="../media/image176.png"/><Relationship Id="rId121" Type="http://schemas.openxmlformats.org/officeDocument/2006/relationships/image" Target="../media/image199.png"/><Relationship Id="rId142" Type="http://schemas.openxmlformats.org/officeDocument/2006/relationships/image" Target="../media/image220.jpeg"/><Relationship Id="rId3" Type="http://schemas.openxmlformats.org/officeDocument/2006/relationships/notesSlide" Target="../notesSlides/notesSlide12.xml"/><Relationship Id="rId25" Type="http://schemas.openxmlformats.org/officeDocument/2006/relationships/image" Target="../media/image105.png"/><Relationship Id="rId46" Type="http://schemas.openxmlformats.org/officeDocument/2006/relationships/image" Target="../media/image126.jpeg"/><Relationship Id="rId67" Type="http://schemas.openxmlformats.org/officeDocument/2006/relationships/image" Target="../media/image145.jpeg"/><Relationship Id="rId116" Type="http://schemas.openxmlformats.org/officeDocument/2006/relationships/image" Target="../media/image194.png"/><Relationship Id="rId137" Type="http://schemas.openxmlformats.org/officeDocument/2006/relationships/image" Target="../media/image215.png"/><Relationship Id="rId158" Type="http://schemas.openxmlformats.org/officeDocument/2006/relationships/image" Target="../media/image2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280565" y="1295871"/>
            <a:ext cx="4613393" cy="307885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012" tIns="28506" rIns="57012" bIns="28506"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 descr="C:\Users\jessie.shen\Desktop\logo最终版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02" y="2520007"/>
            <a:ext cx="2629304" cy="9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016676" y="4320207"/>
            <a:ext cx="7682934" cy="528477"/>
          </a:xfrm>
          <a:prstGeom prst="rect">
            <a:avLst/>
          </a:prstGeom>
        </p:spPr>
        <p:txBody>
          <a:bodyPr wrap="none" lIns="57022" tIns="28511" rIns="57022" bIns="28511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4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DATA Marketing </a:t>
            </a:r>
            <a:r>
              <a:rPr lang="en-US" altLang="zh-CN" sz="3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 ALIMAMA</a:t>
            </a:r>
            <a:endParaRPr kumimoji="1" lang="en-US" altLang="zh-CN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fld id="{688C2C98-356C-4E41-97BD-39591BF7FB79}" type="slidenum"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/>
              <a:t>10</a:t>
            </a:fld>
            <a:r>
              <a:rPr lang="en-US" altLang="zh-CN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700" b="1" dirty="0"/>
              <a:t>独家实现跨屏、跨设备、跨媒体内容、频次控制优化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323823" y="1511895"/>
            <a:ext cx="5028907" cy="4105848"/>
            <a:chOff x="2592090" y="1511895"/>
            <a:chExt cx="5028907" cy="4105848"/>
          </a:xfrm>
        </p:grpSpPr>
        <p:grpSp>
          <p:nvGrpSpPr>
            <p:cNvPr id="4" name="组合 3"/>
            <p:cNvGrpSpPr/>
            <p:nvPr/>
          </p:nvGrpSpPr>
          <p:grpSpPr>
            <a:xfrm>
              <a:off x="2592090" y="1511895"/>
              <a:ext cx="5028907" cy="4105848"/>
              <a:chOff x="2902968" y="3252133"/>
              <a:chExt cx="9577064" cy="7819187"/>
            </a:xfrm>
          </p:grpSpPr>
          <p:grpSp>
            <p:nvGrpSpPr>
              <p:cNvPr id="65" name="组 48"/>
              <p:cNvGrpSpPr>
                <a:grpSpLocks noChangeAspect="1"/>
              </p:cNvGrpSpPr>
              <p:nvPr/>
            </p:nvGrpSpPr>
            <p:grpSpPr>
              <a:xfrm>
                <a:off x="9644365" y="4551432"/>
                <a:ext cx="2405350" cy="2953249"/>
                <a:chOff x="4007556" y="4372758"/>
                <a:chExt cx="620889" cy="971999"/>
              </a:xfrm>
            </p:grpSpPr>
            <p:sp>
              <p:nvSpPr>
                <p:cNvPr id="66" name="圆角矩形 65"/>
                <p:cNvSpPr/>
                <p:nvPr/>
              </p:nvSpPr>
              <p:spPr>
                <a:xfrm>
                  <a:off x="4007556" y="4372758"/>
                  <a:ext cx="620889" cy="971999"/>
                </a:xfrm>
                <a:prstGeom prst="roundRect">
                  <a:avLst>
                    <a:gd name="adj" fmla="val 1228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67" name="圆角矩形 66"/>
                <p:cNvSpPr/>
                <p:nvPr/>
              </p:nvSpPr>
              <p:spPr>
                <a:xfrm>
                  <a:off x="4078112" y="4457906"/>
                  <a:ext cx="468489" cy="70396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kumimoji="1" lang="zh-CN" altLang="en-US" sz="1050" dirty="0">
                    <a:solidFill>
                      <a:schemeClr val="accent2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68" name="椭圆 67"/>
                <p:cNvSpPr>
                  <a:spLocks/>
                </p:cNvSpPr>
                <p:nvPr/>
              </p:nvSpPr>
              <p:spPr>
                <a:xfrm>
                  <a:off x="4287434" y="5200294"/>
                  <a:ext cx="80372" cy="910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69" name="组 48"/>
              <p:cNvGrpSpPr/>
              <p:nvPr/>
            </p:nvGrpSpPr>
            <p:grpSpPr>
              <a:xfrm>
                <a:off x="2949282" y="4213639"/>
                <a:ext cx="6268984" cy="3304386"/>
                <a:chOff x="2917323" y="3894667"/>
                <a:chExt cx="2360233" cy="1236539"/>
              </a:xfrm>
            </p:grpSpPr>
            <p:grpSp>
              <p:nvGrpSpPr>
                <p:cNvPr id="70" name="组 47"/>
                <p:cNvGrpSpPr/>
                <p:nvPr/>
              </p:nvGrpSpPr>
              <p:grpSpPr>
                <a:xfrm>
                  <a:off x="3231444" y="3894667"/>
                  <a:ext cx="2046112" cy="1236539"/>
                  <a:chOff x="3231444" y="3894667"/>
                  <a:chExt cx="2046112" cy="1236539"/>
                </a:xfrm>
              </p:grpSpPr>
              <p:sp>
                <p:nvSpPr>
                  <p:cNvPr id="93" name="圆角矩形 92"/>
                  <p:cNvSpPr/>
                  <p:nvPr/>
                </p:nvSpPr>
                <p:spPr>
                  <a:xfrm>
                    <a:off x="3231444" y="3894667"/>
                    <a:ext cx="2046112" cy="1086555"/>
                  </a:xfrm>
                  <a:prstGeom prst="roundRect">
                    <a:avLst>
                      <a:gd name="adj" fmla="val 8875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圆角矩形 93"/>
                  <p:cNvSpPr/>
                  <p:nvPr/>
                </p:nvSpPr>
                <p:spPr>
                  <a:xfrm>
                    <a:off x="3307644" y="3976196"/>
                    <a:ext cx="1893712" cy="878625"/>
                  </a:xfrm>
                  <a:prstGeom prst="roundRect">
                    <a:avLst>
                      <a:gd name="adj" fmla="val 8875"/>
                    </a:avLst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95" name="圆角矩形 94"/>
                  <p:cNvSpPr/>
                  <p:nvPr/>
                </p:nvSpPr>
                <p:spPr>
                  <a:xfrm>
                    <a:off x="3618527" y="5023206"/>
                    <a:ext cx="1271946" cy="108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96" name="圆角矩形 95"/>
                  <p:cNvSpPr/>
                  <p:nvPr/>
                </p:nvSpPr>
                <p:spPr>
                  <a:xfrm>
                    <a:off x="4133200" y="4942645"/>
                    <a:ext cx="242601" cy="10800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1" name="组 46"/>
                <p:cNvGrpSpPr/>
                <p:nvPr/>
              </p:nvGrpSpPr>
              <p:grpSpPr>
                <a:xfrm>
                  <a:off x="2917323" y="4573643"/>
                  <a:ext cx="225134" cy="557563"/>
                  <a:chOff x="6318100" y="3976196"/>
                  <a:chExt cx="800365" cy="1982169"/>
                </a:xfrm>
              </p:grpSpPr>
              <p:sp>
                <p:nvSpPr>
                  <p:cNvPr id="72" name="圆角矩形 71"/>
                  <p:cNvSpPr/>
                  <p:nvPr/>
                </p:nvSpPr>
                <p:spPr>
                  <a:xfrm>
                    <a:off x="6318100" y="3976196"/>
                    <a:ext cx="800365" cy="1982169"/>
                  </a:xfrm>
                  <a:prstGeom prst="roundRect">
                    <a:avLst>
                      <a:gd name="adj" fmla="val 14708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73" name="椭圆 72"/>
                  <p:cNvSpPr/>
                  <p:nvPr/>
                </p:nvSpPr>
                <p:spPr>
                  <a:xfrm>
                    <a:off x="6506230" y="4343336"/>
                    <a:ext cx="454717" cy="4547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椭圆 73"/>
                  <p:cNvSpPr>
                    <a:spLocks noChangeAspect="1"/>
                  </p:cNvSpPr>
                  <p:nvPr/>
                </p:nvSpPr>
                <p:spPr>
                  <a:xfrm>
                    <a:off x="6595919" y="4433017"/>
                    <a:ext cx="287997" cy="287997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椭圆 74"/>
                  <p:cNvSpPr>
                    <a:spLocks noChangeAspect="1"/>
                  </p:cNvSpPr>
                  <p:nvPr/>
                </p:nvSpPr>
                <p:spPr>
                  <a:xfrm>
                    <a:off x="6852624" y="4066623"/>
                    <a:ext cx="179999" cy="17999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椭圆 75"/>
                  <p:cNvSpPr>
                    <a:spLocks noChangeAspect="1"/>
                  </p:cNvSpPr>
                  <p:nvPr/>
                </p:nvSpPr>
                <p:spPr>
                  <a:xfrm>
                    <a:off x="6445264" y="4834645"/>
                    <a:ext cx="143999" cy="14399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椭圆 76"/>
                  <p:cNvSpPr>
                    <a:spLocks noChangeAspect="1"/>
                  </p:cNvSpPr>
                  <p:nvPr/>
                </p:nvSpPr>
                <p:spPr>
                  <a:xfrm>
                    <a:off x="6883980" y="4838568"/>
                    <a:ext cx="143999" cy="14399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>
                  <a:xfrm>
                    <a:off x="6421890" y="507720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>
                    <a:off x="6645187" y="507720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矩形 79"/>
                  <p:cNvSpPr/>
                  <p:nvPr/>
                </p:nvSpPr>
                <p:spPr>
                  <a:xfrm>
                    <a:off x="6863990" y="507720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>
                    <a:off x="6421890" y="518970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>
                    <a:off x="6645187" y="518970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>
                  <a:xfrm>
                    <a:off x="6863990" y="518970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>
                    <a:off x="6421890" y="531271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85" name="矩形 84"/>
                  <p:cNvSpPr/>
                  <p:nvPr/>
                </p:nvSpPr>
                <p:spPr>
                  <a:xfrm>
                    <a:off x="6645187" y="531271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>
                  <a:xfrm>
                    <a:off x="6863990" y="531271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87" name="矩形 86"/>
                  <p:cNvSpPr/>
                  <p:nvPr/>
                </p:nvSpPr>
                <p:spPr>
                  <a:xfrm>
                    <a:off x="6421890" y="542907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88" name="矩形 87"/>
                  <p:cNvSpPr/>
                  <p:nvPr/>
                </p:nvSpPr>
                <p:spPr>
                  <a:xfrm>
                    <a:off x="6645187" y="542907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>
                  <a:xfrm>
                    <a:off x="6863990" y="542907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90" name="矩形 89"/>
                  <p:cNvSpPr/>
                  <p:nvPr/>
                </p:nvSpPr>
                <p:spPr>
                  <a:xfrm>
                    <a:off x="6421890" y="554547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>
                    <a:off x="6645187" y="554547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92" name="矩形 91"/>
                  <p:cNvSpPr/>
                  <p:nvPr/>
                </p:nvSpPr>
                <p:spPr>
                  <a:xfrm>
                    <a:off x="6863990" y="5545476"/>
                    <a:ext cx="178521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20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97" name="组 20"/>
              <p:cNvGrpSpPr/>
              <p:nvPr/>
            </p:nvGrpSpPr>
            <p:grpSpPr>
              <a:xfrm>
                <a:off x="2902968" y="7825060"/>
                <a:ext cx="4877409" cy="2535224"/>
                <a:chOff x="2946400" y="1763888"/>
                <a:chExt cx="1611489" cy="832557"/>
              </a:xfrm>
            </p:grpSpPr>
            <p:sp>
              <p:nvSpPr>
                <p:cNvPr id="98" name="圆角矩形 97"/>
                <p:cNvSpPr/>
                <p:nvPr/>
              </p:nvSpPr>
              <p:spPr>
                <a:xfrm>
                  <a:off x="3090333" y="1763888"/>
                  <a:ext cx="1284111" cy="746204"/>
                </a:xfrm>
                <a:prstGeom prst="roundRect">
                  <a:avLst>
                    <a:gd name="adj" fmla="val 10994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9" name="圆角矩形 98"/>
                <p:cNvSpPr/>
                <p:nvPr/>
              </p:nvSpPr>
              <p:spPr>
                <a:xfrm>
                  <a:off x="2946400" y="2495137"/>
                  <a:ext cx="1611489" cy="101308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0" name="圆角矩形 99"/>
                <p:cNvSpPr/>
                <p:nvPr/>
              </p:nvSpPr>
              <p:spPr>
                <a:xfrm>
                  <a:off x="3160888" y="1857475"/>
                  <a:ext cx="1131711" cy="593804"/>
                </a:xfrm>
                <a:prstGeom prst="roundRect">
                  <a:avLst>
                    <a:gd name="adj" fmla="val 10994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1" name="椭圆 100"/>
                <p:cNvSpPr>
                  <a:spLocks noChangeAspect="1"/>
                </p:cNvSpPr>
                <p:nvPr/>
              </p:nvSpPr>
              <p:spPr>
                <a:xfrm>
                  <a:off x="3711222" y="1778522"/>
                  <a:ext cx="71998" cy="719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02" name="组 12"/>
              <p:cNvGrpSpPr>
                <a:grpSpLocks noChangeAspect="1"/>
              </p:cNvGrpSpPr>
              <p:nvPr/>
            </p:nvGrpSpPr>
            <p:grpSpPr>
              <a:xfrm>
                <a:off x="8403645" y="5489848"/>
                <a:ext cx="1512490" cy="2382236"/>
                <a:chOff x="4007557" y="4372758"/>
                <a:chExt cx="620889" cy="971999"/>
              </a:xfrm>
            </p:grpSpPr>
            <p:sp>
              <p:nvSpPr>
                <p:cNvPr id="103" name="圆角矩形 102"/>
                <p:cNvSpPr/>
                <p:nvPr/>
              </p:nvSpPr>
              <p:spPr>
                <a:xfrm>
                  <a:off x="4007557" y="4372758"/>
                  <a:ext cx="620889" cy="971999"/>
                </a:xfrm>
                <a:prstGeom prst="roundRect">
                  <a:avLst>
                    <a:gd name="adj" fmla="val 1228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4" name="圆角矩形 103"/>
                <p:cNvSpPr/>
                <p:nvPr/>
              </p:nvSpPr>
              <p:spPr>
                <a:xfrm>
                  <a:off x="4078111" y="4513868"/>
                  <a:ext cx="468489" cy="64799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5" name="椭圆 104"/>
                <p:cNvSpPr>
                  <a:spLocks noChangeAspect="1"/>
                </p:cNvSpPr>
                <p:nvPr/>
              </p:nvSpPr>
              <p:spPr>
                <a:xfrm>
                  <a:off x="4261555" y="5200294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6" name="圆角矩形 105"/>
                <p:cNvSpPr/>
                <p:nvPr/>
              </p:nvSpPr>
              <p:spPr>
                <a:xfrm>
                  <a:off x="4202290" y="4421306"/>
                  <a:ext cx="252487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07" name="组 15"/>
              <p:cNvGrpSpPr/>
              <p:nvPr/>
            </p:nvGrpSpPr>
            <p:grpSpPr>
              <a:xfrm>
                <a:off x="8992066" y="9045672"/>
                <a:ext cx="1449383" cy="1988160"/>
                <a:chOff x="3997070" y="3302214"/>
                <a:chExt cx="1009444" cy="1509206"/>
              </a:xfrm>
              <a:solidFill>
                <a:srgbClr val="ED6C30"/>
              </a:solidFill>
            </p:grpSpPr>
            <p:sp>
              <p:nvSpPr>
                <p:cNvPr id="108" name="弦形 107"/>
                <p:cNvSpPr/>
                <p:nvPr/>
              </p:nvSpPr>
              <p:spPr>
                <a:xfrm>
                  <a:off x="3997070" y="3801975"/>
                  <a:ext cx="1009444" cy="1009445"/>
                </a:xfrm>
                <a:prstGeom prst="chord">
                  <a:avLst>
                    <a:gd name="adj1" fmla="val 12236936"/>
                    <a:gd name="adj2" fmla="val 20149428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9" name="椭圆 108"/>
                <p:cNvSpPr/>
                <p:nvPr/>
              </p:nvSpPr>
              <p:spPr>
                <a:xfrm>
                  <a:off x="4233151" y="3302214"/>
                  <a:ext cx="540459" cy="54045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</p:grpSp>
          <p:pic>
            <p:nvPicPr>
              <p:cNvPr id="110" name="Picture 2" descr="C:\Users\jessie.shen\Pictures\素材\close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8718" y="5722405"/>
                <a:ext cx="925012" cy="8486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" name="Shape 3050"/>
              <p:cNvSpPr/>
              <p:nvPr/>
            </p:nvSpPr>
            <p:spPr>
              <a:xfrm>
                <a:off x="3747990" y="10426577"/>
                <a:ext cx="3275203" cy="64474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lvl="0" defTabSz="914400">
                  <a:defRPr sz="1800"/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微软雅黑"/>
                    <a:sym typeface="微软雅黑"/>
                  </a:rPr>
                  <a:t>娱乐</a:t>
                </a:r>
                <a:r>
                  <a:rPr sz="1600" dirty="0" err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微软雅黑"/>
                    <a:sym typeface="微软雅黑"/>
                  </a:rPr>
                  <a:t>网站</a:t>
                </a:r>
                <a:endParaRPr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  <a:sym typeface="微软雅黑"/>
                </a:endParaRPr>
              </a:p>
            </p:txBody>
          </p:sp>
          <p:pic>
            <p:nvPicPr>
              <p:cNvPr id="112" name="Picture 2" descr="C:\Users\jessie.shen\Pictures\素材\gift_white_51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4173" y="8623910"/>
                <a:ext cx="1415842" cy="1415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" name="TextBox 112"/>
              <p:cNvSpPr txBox="1"/>
              <p:nvPr/>
            </p:nvSpPr>
            <p:spPr>
              <a:xfrm>
                <a:off x="3552148" y="8335901"/>
                <a:ext cx="3425289" cy="586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defRPr sz="1800"/>
                </a:pPr>
                <a:r>
                  <a:rPr lang="zh-CN" altLang="en-US" sz="1400" dirty="0" smtClean="0">
                    <a:latin typeface="微软雅黑" pitchFamily="34" charset="-122"/>
                    <a:ea typeface="微软雅黑" pitchFamily="34" charset="-122"/>
                  </a:rPr>
                  <a:t>看过</a:t>
                </a:r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</a:rPr>
                  <a:t>1</a:t>
                </a:r>
                <a:r>
                  <a:rPr lang="zh-CN" altLang="en-US" sz="1400" dirty="0" smtClean="0">
                    <a:latin typeface="微软雅黑" pitchFamily="34" charset="-122"/>
                    <a:ea typeface="微软雅黑" pitchFamily="34" charset="-122"/>
                  </a:rPr>
                  <a:t>次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富媒体广告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986008" y="4913785"/>
                <a:ext cx="5029863" cy="5275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 defTabSz="914400">
                  <a:defRPr sz="1800"/>
                </a:pP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  <a:sym typeface="微软雅黑"/>
                  </a:rPr>
                  <a:t>看过</a:t>
                </a: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  <a:sym typeface="微软雅黑"/>
                  </a:rPr>
                  <a:t>1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  <a:sym typeface="微软雅黑"/>
                  </a:rPr>
                  <a:t>次视频前贴片</a:t>
                </a:r>
                <a:endParaRPr lang="en-US" altLang="zh-CN" sz="1200" dirty="0">
                  <a:latin typeface="微软雅黑" pitchFamily="34" charset="-122"/>
                  <a:ea typeface="微软雅黑" pitchFamily="34" charset="-122"/>
                  <a:sym typeface="微软雅黑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4666723" y="3547454"/>
                <a:ext cx="3966151" cy="644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 sz="1800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微软雅黑"/>
                    <a:sym typeface="微软雅黑"/>
                  </a:rPr>
                  <a:t>互联网电视点播 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微软雅黑"/>
                    <a:sym typeface="微软雅黑"/>
                  </a:rPr>
                  <a:t>OTT</a:t>
                </a: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8071292" y="8013751"/>
                <a:ext cx="2274919" cy="644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 sz="1800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微软雅黑"/>
                    <a:sym typeface="微软雅黑"/>
                  </a:rPr>
                  <a:t>生活类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微软雅黑"/>
                    <a:sym typeface="微软雅黑"/>
                  </a:rPr>
                  <a:t>APP</a:t>
                </a:r>
              </a:p>
            </p:txBody>
          </p:sp>
          <p:sp>
            <p:nvSpPr>
              <p:cNvPr id="117" name="Shape 3053"/>
              <p:cNvSpPr/>
              <p:nvPr/>
            </p:nvSpPr>
            <p:spPr>
              <a:xfrm>
                <a:off x="9204829" y="3252133"/>
                <a:ext cx="3275203" cy="111364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lvl="0" defTabSz="914400">
                  <a:defRPr sz="1800"/>
                </a:pPr>
                <a:r>
                  <a:rPr sz="1600" dirty="0" err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微软雅黑"/>
                    <a:sym typeface="微软雅黑"/>
                  </a:rPr>
                  <a:t>Pad端</a:t>
                </a:r>
                <a:endParaRPr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  <a:sym typeface="微软雅黑"/>
                </a:endParaRPr>
              </a:p>
              <a:p>
                <a:pPr lvl="0" defTabSz="914400">
                  <a:defRPr sz="1800"/>
                </a:pPr>
                <a:r>
                  <a:rPr sz="1600" dirty="0" err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微软雅黑"/>
                    <a:sym typeface="微软雅黑"/>
                  </a:rPr>
                  <a:t>新闻类网站</a:t>
                </a:r>
                <a:endParaRPr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  <a:sym typeface="微软雅黑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570739" y="3044882"/>
              <a:ext cx="591539" cy="373436"/>
              <a:chOff x="7920682" y="2891563"/>
              <a:chExt cx="591539" cy="37343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7923499" y="2920836"/>
                <a:ext cx="588722" cy="2709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920682" y="2891563"/>
                <a:ext cx="577081" cy="3734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lvl="0" defTabSz="914400">
                  <a:lnSpc>
                    <a:spcPct val="80000"/>
                  </a:lnSpc>
                  <a:defRPr sz="1800"/>
                </a:pPr>
                <a:r>
                  <a:rPr lang="en-US" altLang="zh-CN" sz="1100" dirty="0" smtClean="0">
                    <a:latin typeface="微软雅黑" pitchFamily="34" charset="-122"/>
                    <a:ea typeface="微软雅黑" pitchFamily="34" charset="-122"/>
                    <a:sym typeface="微软雅黑"/>
                  </a:rPr>
                  <a:t>Banner</a:t>
                </a:r>
                <a:endParaRPr lang="en-US" altLang="zh-CN" sz="1100" dirty="0">
                  <a:latin typeface="微软雅黑" pitchFamily="34" charset="-122"/>
                  <a:ea typeface="微软雅黑" pitchFamily="34" charset="-122"/>
                  <a:sym typeface="微软雅黑"/>
                </a:endParaRPr>
              </a:p>
              <a:p>
                <a:pPr lvl="0" defTabSz="914400">
                  <a:lnSpc>
                    <a:spcPct val="80000"/>
                  </a:lnSpc>
                  <a:defRPr sz="1800"/>
                </a:pPr>
                <a:r>
                  <a:rPr lang="en-US" altLang="zh-CN" sz="1100" dirty="0">
                    <a:latin typeface="微软雅黑" pitchFamily="34" charset="-122"/>
                    <a:ea typeface="微软雅黑" pitchFamily="34" charset="-122"/>
                    <a:sym typeface="微软雅黑"/>
                  </a:rPr>
                  <a:t>1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  <a:sym typeface="微软雅黑"/>
                  </a:rPr>
                  <a:t>次</a:t>
                </a:r>
                <a:endParaRPr lang="en-US" altLang="zh-CN" sz="1100" dirty="0">
                  <a:latin typeface="微软雅黑" pitchFamily="34" charset="-122"/>
                  <a:ea typeface="微软雅黑" pitchFamily="34" charset="-122"/>
                  <a:sym typeface="微软雅黑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2978628" y="143743"/>
            <a:ext cx="12286870" cy="6635789"/>
            <a:chOff x="3958215" y="2249488"/>
            <a:chExt cx="19836852" cy="10713319"/>
          </a:xfrm>
        </p:grpSpPr>
        <p:sp>
          <p:nvSpPr>
            <p:cNvPr id="125" name="空心弧 124"/>
            <p:cNvSpPr/>
            <p:nvPr/>
          </p:nvSpPr>
          <p:spPr>
            <a:xfrm>
              <a:off x="3958215" y="2249488"/>
              <a:ext cx="10713319" cy="10713319"/>
            </a:xfrm>
            <a:prstGeom prst="blockArc">
              <a:avLst>
                <a:gd name="adj1" fmla="val 18900000"/>
                <a:gd name="adj2" fmla="val 2700000"/>
                <a:gd name="adj3" fmla="val 202"/>
              </a:avLst>
            </a:prstGeom>
            <a:solidFill>
              <a:srgbClr val="ED6C30"/>
            </a:solidFill>
            <a:ln>
              <a:solidFill>
                <a:srgbClr val="ED6C30"/>
              </a:solidFill>
            </a:ln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6" name="椭圆 125"/>
            <p:cNvSpPr/>
            <p:nvPr/>
          </p:nvSpPr>
          <p:spPr>
            <a:xfrm>
              <a:off x="13352201" y="4366839"/>
              <a:ext cx="1357219" cy="1313650"/>
            </a:xfrm>
            <a:prstGeom prst="ellipse">
              <a:avLst/>
            </a:prstGeom>
            <a:solidFill>
              <a:srgbClr val="ED6C30"/>
            </a:solidFill>
            <a:ln>
              <a:solidFill>
                <a:srgbClr val="ED6C3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7" name="椭圆 126"/>
            <p:cNvSpPr/>
            <p:nvPr/>
          </p:nvSpPr>
          <p:spPr>
            <a:xfrm>
              <a:off x="13931125" y="6755794"/>
              <a:ext cx="1357219" cy="1313650"/>
            </a:xfrm>
            <a:prstGeom prst="ellipse">
              <a:avLst/>
            </a:prstGeom>
            <a:solidFill>
              <a:srgbClr val="ED6C30"/>
            </a:solidFill>
            <a:ln>
              <a:solidFill>
                <a:srgbClr val="ED6C3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8" name="椭圆 127"/>
            <p:cNvSpPr/>
            <p:nvPr/>
          </p:nvSpPr>
          <p:spPr>
            <a:xfrm>
              <a:off x="13352201" y="9144750"/>
              <a:ext cx="1357219" cy="1313650"/>
            </a:xfrm>
            <a:prstGeom prst="ellipse">
              <a:avLst/>
            </a:prstGeom>
            <a:solidFill>
              <a:srgbClr val="ED6C30"/>
            </a:solidFill>
            <a:ln>
              <a:solidFill>
                <a:srgbClr val="ED6C3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9" name="Shape 3074"/>
            <p:cNvSpPr/>
            <p:nvPr/>
          </p:nvSpPr>
          <p:spPr>
            <a:xfrm>
              <a:off x="15298266" y="4620980"/>
              <a:ext cx="8496801" cy="645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54000" indent="-254000" algn="l" defTabSz="914400">
                <a:buClr>
                  <a:srgbClr val="FFFFFF"/>
                </a:buClr>
                <a:buSzPct val="100000"/>
                <a:buFont typeface="Arial"/>
                <a:buChar char="•"/>
                <a:defRPr sz="16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 marL="0" lvl="0" indent="0">
                <a:buNone/>
                <a:defRPr sz="1800">
                  <a:solidFill>
                    <a:srgbClr val="000000"/>
                  </a:solidFill>
                </a:defRPr>
              </a:pPr>
              <a:r>
                <a:rPr lang="en-US" altLang="zh-CN" sz="2000" b="1" dirty="0" smtClean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</a:rPr>
                <a:t>Super ID</a:t>
              </a:r>
              <a:r>
                <a:rPr lang="zh-CN" altLang="en-US" sz="2000" b="1" dirty="0" smtClean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</a:rPr>
                <a:t>识别</a:t>
              </a:r>
              <a:r>
                <a:rPr sz="2000" b="1" dirty="0" err="1" smtClean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</a:rPr>
                <a:t>不同渠道上的</a:t>
              </a:r>
              <a:r>
                <a:rPr lang="zh-CN" altLang="en-US" sz="2000" b="1" dirty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</a:rPr>
                <a:t>同</a:t>
              </a:r>
              <a:r>
                <a:rPr lang="zh-CN" altLang="en-US" sz="2000" b="1" dirty="0" smtClean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</a:rPr>
                <a:t>一受众</a:t>
              </a:r>
              <a:endParaRPr sz="2000" b="1" dirty="0">
                <a:solidFill>
                  <a:srgbClr val="ED6C3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15737494" y="7158440"/>
              <a:ext cx="6096000" cy="645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l">
                <a:buNone/>
                <a:defRPr sz="1800">
                  <a:solidFill>
                    <a:srgbClr val="000000"/>
                  </a:solidFill>
                </a:defRPr>
              </a:pPr>
              <a:r>
                <a:rPr lang="zh-CN" altLang="en-US" sz="2000" b="1" dirty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</a:rPr>
                <a:t>应用跨屏统一频次</a:t>
              </a:r>
              <a:r>
                <a:rPr lang="zh-CN" altLang="en-US" sz="2000" b="1" dirty="0" smtClean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</a:rPr>
                <a:t>控制</a:t>
              </a:r>
              <a:endParaRPr lang="zh-CN" altLang="en-US" sz="2000" b="1" dirty="0">
                <a:solidFill>
                  <a:srgbClr val="ED6C3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15424695" y="9594304"/>
              <a:ext cx="7337525" cy="645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0" indent="0">
                <a:buNone/>
                <a:defRPr sz="1800">
                  <a:solidFill>
                    <a:srgbClr val="000000"/>
                  </a:solidFill>
                </a:defRPr>
              </a:pPr>
              <a:r>
                <a:rPr lang="zh-CN" altLang="en-US" sz="2000" b="1" dirty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</a:rPr>
                <a:t>降低人群覆盖成本，同样预算覆盖更广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614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fld id="{688C2C98-356C-4E41-97BD-39591BF7FB79}" type="slidenum">
              <a:rPr lang="zh-CN" altLang="en-US" smtClean="0">
                <a:solidFill>
                  <a:schemeClr val="bg1"/>
                </a:solidFill>
              </a:rPr>
              <a:pPr/>
              <a:t>11</a:t>
            </a:fld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700" b="1" dirty="0"/>
              <a:t>大数据支持全域营销</a:t>
            </a:r>
          </a:p>
        </p:txBody>
      </p:sp>
      <p:sp>
        <p:nvSpPr>
          <p:cNvPr id="5" name="矩形 4"/>
          <p:cNvSpPr/>
          <p:nvPr/>
        </p:nvSpPr>
        <p:spPr>
          <a:xfrm>
            <a:off x="3146604" y="971418"/>
            <a:ext cx="11158910" cy="473077"/>
          </a:xfrm>
          <a:prstGeom prst="rect">
            <a:avLst/>
          </a:prstGeom>
        </p:spPr>
        <p:txBody>
          <a:bodyPr wrap="square" lIns="57022" tIns="28511" rIns="57022" bIns="28511">
            <a:spAutoFit/>
          </a:bodyPr>
          <a:lstStyle/>
          <a:p>
            <a:pPr defTabSz="570220">
              <a:defRPr sz="1800"/>
            </a:pPr>
            <a:r>
              <a:rPr lang="zh-CN" altLang="en-US" sz="27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/>
              </a:rPr>
              <a:t>全域（淘内淘外／跨屏）资源全涵盖，用户全打通</a:t>
            </a:r>
          </a:p>
        </p:txBody>
      </p:sp>
      <p:sp>
        <p:nvSpPr>
          <p:cNvPr id="70" name="圆角矩形 69"/>
          <p:cNvSpPr/>
          <p:nvPr/>
        </p:nvSpPr>
        <p:spPr>
          <a:xfrm>
            <a:off x="994811" y="1655911"/>
            <a:ext cx="15350807" cy="40484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022" tIns="28511" rIns="57022" bIns="28511"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20"/>
          <p:cNvSpPr txBox="1"/>
          <p:nvPr/>
        </p:nvSpPr>
        <p:spPr>
          <a:xfrm>
            <a:off x="1618969" y="2508195"/>
            <a:ext cx="1837217" cy="381592"/>
          </a:xfrm>
          <a:prstGeom prst="rect">
            <a:avLst/>
          </a:prstGeom>
          <a:noFill/>
        </p:spPr>
        <p:txBody>
          <a:bodyPr wrap="square" lIns="73102" tIns="36551" rIns="73102" bIns="36551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</a:t>
            </a:r>
          </a:p>
        </p:txBody>
      </p:sp>
      <p:sp>
        <p:nvSpPr>
          <p:cNvPr id="84" name="TextBox 21"/>
          <p:cNvSpPr txBox="1"/>
          <p:nvPr/>
        </p:nvSpPr>
        <p:spPr>
          <a:xfrm>
            <a:off x="3929902" y="2507952"/>
            <a:ext cx="2872397" cy="381592"/>
          </a:xfrm>
          <a:prstGeom prst="rect">
            <a:avLst/>
          </a:prstGeom>
          <a:noFill/>
        </p:spPr>
        <p:txBody>
          <a:bodyPr wrap="square" lIns="73102" tIns="36551" rIns="73102" bIns="36551" rtlCol="0">
            <a:spAutoFit/>
          </a:bodyPr>
          <a:lstStyle>
            <a:defPPr>
              <a:defRPr lang="zh-CN"/>
            </a:defPPr>
            <a:lvl1pPr algn="ctr" defTabSz="914400">
              <a:defRPr sz="26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 sz="2000" dirty="0">
                <a:solidFill>
                  <a:srgbClr val="ED6C30"/>
                </a:solidFill>
              </a:rPr>
              <a:t>视频</a:t>
            </a:r>
          </a:p>
        </p:txBody>
      </p:sp>
      <p:sp>
        <p:nvSpPr>
          <p:cNvPr id="85" name="TextBox 22"/>
          <p:cNvSpPr txBox="1"/>
          <p:nvPr/>
        </p:nvSpPr>
        <p:spPr>
          <a:xfrm>
            <a:off x="6913010" y="2508195"/>
            <a:ext cx="2955098" cy="381592"/>
          </a:xfrm>
          <a:prstGeom prst="rect">
            <a:avLst/>
          </a:prstGeom>
          <a:noFill/>
        </p:spPr>
        <p:txBody>
          <a:bodyPr wrap="square" lIns="73102" tIns="36551" rIns="73102" bIns="36551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3888234" y="2808039"/>
            <a:ext cx="0" cy="232103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22"/>
          <p:cNvSpPr txBox="1"/>
          <p:nvPr/>
        </p:nvSpPr>
        <p:spPr>
          <a:xfrm>
            <a:off x="9936906" y="2520937"/>
            <a:ext cx="2955098" cy="381592"/>
          </a:xfrm>
          <a:prstGeom prst="rect">
            <a:avLst/>
          </a:prstGeom>
          <a:noFill/>
        </p:spPr>
        <p:txBody>
          <a:bodyPr wrap="square" lIns="73102" tIns="36551" rIns="73102" bIns="36551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dirty="0">
              <a:solidFill>
                <a:srgbClr val="ED6C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Box 22"/>
          <p:cNvSpPr txBox="1"/>
          <p:nvPr/>
        </p:nvSpPr>
        <p:spPr>
          <a:xfrm>
            <a:off x="13177266" y="2522013"/>
            <a:ext cx="2955098" cy="381592"/>
          </a:xfrm>
          <a:prstGeom prst="rect">
            <a:avLst/>
          </a:prstGeom>
          <a:noFill/>
        </p:spPr>
        <p:txBody>
          <a:bodyPr wrap="square" lIns="73102" tIns="36551" rIns="73102" bIns="36551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OTT TV</a:t>
            </a:r>
            <a:endParaRPr lang="zh-CN" altLang="en-US" sz="2000" b="1" dirty="0">
              <a:solidFill>
                <a:srgbClr val="ED6C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1" name="image17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3442" y="3596817"/>
            <a:ext cx="1001660" cy="25631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22" name="直接连接符 33"/>
          <p:cNvCxnSpPr/>
          <p:nvPr/>
        </p:nvCxnSpPr>
        <p:spPr>
          <a:xfrm>
            <a:off x="13249274" y="2817233"/>
            <a:ext cx="0" cy="229994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464429" y="3070664"/>
            <a:ext cx="2135773" cy="1694005"/>
            <a:chOff x="1464429" y="3070664"/>
            <a:chExt cx="2135773" cy="1694005"/>
          </a:xfrm>
        </p:grpSpPr>
        <p:pic>
          <p:nvPicPr>
            <p:cNvPr id="108" name="image176.png" descr="People.gi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80492" y="4056281"/>
              <a:ext cx="919710" cy="30716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9" name="组合 8"/>
            <p:cNvGrpSpPr/>
            <p:nvPr/>
          </p:nvGrpSpPr>
          <p:grpSpPr>
            <a:xfrm>
              <a:off x="1464429" y="3070664"/>
              <a:ext cx="2135773" cy="1694005"/>
              <a:chOff x="1248405" y="3070664"/>
              <a:chExt cx="2135773" cy="1694005"/>
            </a:xfrm>
          </p:grpSpPr>
          <p:grpSp>
            <p:nvGrpSpPr>
              <p:cNvPr id="90" name="组合 36"/>
              <p:cNvGrpSpPr/>
              <p:nvPr/>
            </p:nvGrpSpPr>
            <p:grpSpPr>
              <a:xfrm>
                <a:off x="1248405" y="3070664"/>
                <a:ext cx="2130572" cy="1292777"/>
                <a:chOff x="417194" y="2309130"/>
                <a:chExt cx="2066576" cy="1961771"/>
              </a:xfrm>
            </p:grpSpPr>
            <p:pic>
              <p:nvPicPr>
                <p:cNvPr id="91" name="Picture 29" descr="D:\AliDrive\Current Projects\Advertising\What is Alimama\sina.jp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417195" y="2359961"/>
                  <a:ext cx="1072612" cy="4774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3" name="Picture 3" descr="D:\AliDrive\Current Projects\Advertising\What is Alimama\netease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417194" y="2989246"/>
                  <a:ext cx="1072612" cy="7137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7" descr="D:\AliDrive\Current Projects\Advertising\What is Alimama\soh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731251" y="2309130"/>
                  <a:ext cx="752519" cy="5790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34" descr="D:\AliDrive\Current Projects\Advertising\What is Alimama\ife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417195" y="3870511"/>
                  <a:ext cx="1075675" cy="40039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23" name="image21.jpg" descr="C:\Users\jessie.shen\Desktop\20300000329092134772034754832.jpg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335289" y="4530637"/>
                <a:ext cx="554648" cy="2340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4" name="image22.jpg" descr="C:\Users\jessie.shen\Desktop\5608471_172704662000_2.jpg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224172" y="4533089"/>
                <a:ext cx="1160006" cy="1735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cxnSp>
        <p:nvCxnSpPr>
          <p:cNvPr id="128" name="直接连接符 127"/>
          <p:cNvCxnSpPr/>
          <p:nvPr/>
        </p:nvCxnSpPr>
        <p:spPr>
          <a:xfrm>
            <a:off x="6984578" y="2832521"/>
            <a:ext cx="0" cy="232103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9965718" y="2832521"/>
            <a:ext cx="0" cy="232103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0296946" y="3096071"/>
            <a:ext cx="2530978" cy="1900606"/>
            <a:chOff x="10080922" y="3139144"/>
            <a:chExt cx="3363111" cy="1900606"/>
          </a:xfrm>
        </p:grpSpPr>
        <p:pic>
          <p:nvPicPr>
            <p:cNvPr id="98" name="image202.pn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152930" y="3600127"/>
              <a:ext cx="493761" cy="33677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9" name="image203.pn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139898" y="3656259"/>
              <a:ext cx="581846" cy="32913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0" name="image204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017918" y="3608849"/>
              <a:ext cx="469288" cy="36335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1" name="image211.png" descr="C:\Users\jessie.shen\Desktop\LOGO\今日头条.png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9705" y="3139144"/>
              <a:ext cx="458645" cy="30574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3" name="image219.png" descr="C:\Users\jessie.shen\Desktop\LOGO\万年历.jpg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040594" y="3181186"/>
              <a:ext cx="446612" cy="29772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4" name="image220.png" descr="C:\Users\jessie.shen\Desktop\LOGO\中华万年历.jpg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7647" y="3167542"/>
              <a:ext cx="481285" cy="3208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2" name="Picture 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8747" y="3626283"/>
              <a:ext cx="675286" cy="429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" name="Picture 1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540" y="4620352"/>
              <a:ext cx="692204" cy="419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" name="Picture 1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3493" y="4104183"/>
              <a:ext cx="619396" cy="410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922" y="4057257"/>
              <a:ext cx="710825" cy="435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005" y="4102102"/>
              <a:ext cx="611028" cy="410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1965" y="4103646"/>
              <a:ext cx="644508" cy="426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938" y="3194177"/>
              <a:ext cx="497008" cy="333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9" name="Picture 15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9705" y="4620352"/>
              <a:ext cx="531381" cy="36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" name="Picture 1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930" y="4642402"/>
              <a:ext cx="583167" cy="397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17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0443" y="4639032"/>
              <a:ext cx="622445" cy="400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7344618" y="3172993"/>
            <a:ext cx="2181654" cy="1766736"/>
            <a:chOff x="7183287" y="3069293"/>
            <a:chExt cx="2646474" cy="1766736"/>
          </a:xfrm>
        </p:grpSpPr>
        <p:pic>
          <p:nvPicPr>
            <p:cNvPr id="156" name="Picture 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462" y="3598889"/>
              <a:ext cx="826997" cy="22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7" name="Picture 4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297" y="4090404"/>
              <a:ext cx="1002263" cy="286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" name="Picture 5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8640" y="4097977"/>
              <a:ext cx="922626" cy="24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9" name="Picture 2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292" y="3548542"/>
              <a:ext cx="1128469" cy="26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66" descr="\\f\PM\素材库\logos\media\autohome汽车之家.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8640" y="3072950"/>
              <a:ext cx="824654" cy="30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67" descr="\\f\PM\素材库\logos\media\ZOL.pn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287" y="3069293"/>
              <a:ext cx="1263035" cy="26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image181.png" descr="logo_yesky1001.png"/>
            <p:cNvPicPr/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391043" y="4576547"/>
              <a:ext cx="836750" cy="25948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3" name="image192.png"/>
            <p:cNvPicPr/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822065" y="4504045"/>
              <a:ext cx="840075" cy="28824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3681322" y="3098258"/>
            <a:ext cx="2067458" cy="1932196"/>
            <a:chOff x="13702413" y="3098258"/>
            <a:chExt cx="2910175" cy="1932196"/>
          </a:xfrm>
        </p:grpSpPr>
        <p:pic>
          <p:nvPicPr>
            <p:cNvPr id="164" name="image164.jpg" descr="D:\OneDrive\Video\OTT Logo\电视机\TCL.jpg"/>
            <p:cNvPicPr/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5210480" y="3098258"/>
              <a:ext cx="757935" cy="37628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5" name="image165.jpg" descr="D:\OneDrive\Video\OTT Logo\电视机\海信.jpg"/>
            <p:cNvPicPr/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3829367" y="4533089"/>
              <a:ext cx="1105577" cy="49736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6" name="image166.jpg" descr="D:\OneDrive\Video\OTT Logo\电视机\康佳.jpg"/>
            <p:cNvPicPr/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3852296" y="3798614"/>
              <a:ext cx="912985" cy="30521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7" name="image167.png" descr="D:\OneDrive\Video\OTT Logo\电视机\长虹.png"/>
            <p:cNvPicPr/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5009641" y="3861880"/>
              <a:ext cx="1602947" cy="17265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8" name="image168.png"/>
            <p:cNvPicPr/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3702413" y="3467468"/>
              <a:ext cx="1212750" cy="13906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9" name="image169.png" descr="C:\Users\lily.feng\Desktop\u=346644349,1091247649&amp;fm=21&amp;gp=0.jpg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20664" y="4128554"/>
              <a:ext cx="811257" cy="2331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0" name="image170.png" descr="C:\Users\lily.feng\Desktop\3499185639.png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95176" y="3117383"/>
              <a:ext cx="999466" cy="21858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1" name="image171.png" descr="C:\Users\lily.feng\Desktop\20121102011918931.png"/>
            <p:cNvPicPr/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5223515" y="3504372"/>
              <a:ext cx="876499" cy="16260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2" name="image172.jpg" descr="C:\Users\lily.feng\AppData\Roaming\Tencent\Users\55197\QQ\WinTemp\RichOle\0O(M[$IN5A0QXSS6FD6K9OM.jpg"/>
            <p:cNvPicPr/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5091534" y="4188357"/>
              <a:ext cx="971253" cy="12332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3" name="image221.png" descr="D:\OneDrive\Video\OTT Logo\电视机\海尔.png"/>
            <p:cNvPicPr/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5210481" y="4593617"/>
              <a:ext cx="930788" cy="223068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4176266" y="3037301"/>
            <a:ext cx="2568189" cy="1768406"/>
            <a:chOff x="4207310" y="3037301"/>
            <a:chExt cx="2568189" cy="1768406"/>
          </a:xfrm>
        </p:grpSpPr>
        <p:pic>
          <p:nvPicPr>
            <p:cNvPr id="115" name="image161.png"/>
            <p:cNvPicPr/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207310" y="4056281"/>
              <a:ext cx="1049076" cy="29884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3" name="组合 2"/>
            <p:cNvGrpSpPr/>
            <p:nvPr/>
          </p:nvGrpSpPr>
          <p:grpSpPr>
            <a:xfrm>
              <a:off x="4248274" y="3037301"/>
              <a:ext cx="2527225" cy="1768406"/>
              <a:chOff x="4047913" y="3037301"/>
              <a:chExt cx="2813370" cy="1768406"/>
            </a:xfrm>
          </p:grpSpPr>
          <p:grpSp>
            <p:nvGrpSpPr>
              <p:cNvPr id="77" name="组合 2"/>
              <p:cNvGrpSpPr/>
              <p:nvPr/>
            </p:nvGrpSpPr>
            <p:grpSpPr>
              <a:xfrm>
                <a:off x="4047913" y="3037301"/>
                <a:ext cx="1173585" cy="1768406"/>
                <a:chOff x="3400280" y="2010839"/>
                <a:chExt cx="1092926" cy="2674351"/>
              </a:xfrm>
            </p:grpSpPr>
            <p:pic>
              <p:nvPicPr>
                <p:cNvPr id="78" name="Picture 14" descr="D:\AliDrive\Current Projects\Advertising\What is Alimama\pptv.png"/>
                <p:cNvPicPr>
                  <a:picLocks noChangeAspect="1" noChangeArrowheads="1"/>
                </p:cNvPicPr>
                <p:nvPr/>
              </p:nvPicPr>
              <p:blipFill>
                <a:blip r:embed="rId46" cstate="screen"/>
                <a:srcRect/>
                <a:stretch>
                  <a:fillRect/>
                </a:stretch>
              </p:blipFill>
              <p:spPr bwMode="auto">
                <a:xfrm>
                  <a:off x="3450509" y="2010839"/>
                  <a:ext cx="1007237" cy="6678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79" name="Picture 12" descr="D:\AliDrive\Current Projects\Advertising\What is Alimama\iqiyi.png"/>
                <p:cNvPicPr>
                  <a:picLocks noChangeAspect="1" noChangeArrowheads="1"/>
                </p:cNvPicPr>
                <p:nvPr/>
              </p:nvPicPr>
              <p:blipFill>
                <a:blip r:embed="rId47" cstate="screen"/>
                <a:srcRect/>
                <a:stretch>
                  <a:fillRect/>
                </a:stretch>
              </p:blipFill>
              <p:spPr bwMode="auto">
                <a:xfrm>
                  <a:off x="3450510" y="2753100"/>
                  <a:ext cx="1042696" cy="5213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0" name="Picture 13" descr="D:\AliDrive\Current Projects\Advertising\What is Alimama\letv.jpg"/>
                <p:cNvPicPr>
                  <a:picLocks noChangeAspect="1" noChangeArrowheads="1"/>
                </p:cNvPicPr>
                <p:nvPr/>
              </p:nvPicPr>
              <p:blipFill>
                <a:blip r:embed="rId48" cstate="screen"/>
                <a:srcRect/>
                <a:stretch>
                  <a:fillRect/>
                </a:stretch>
              </p:blipFill>
              <p:spPr bwMode="auto">
                <a:xfrm>
                  <a:off x="3400280" y="4446675"/>
                  <a:ext cx="1027205" cy="23851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17" name="image163.png"/>
              <p:cNvPicPr/>
              <p:nvPr/>
            </p:nvPicPr>
            <p:blipFill>
              <a:blip r:embed="rId49">
                <a:extLst/>
              </a:blip>
              <a:stretch>
                <a:fillRect/>
              </a:stretch>
            </p:blipFill>
            <p:spPr>
              <a:xfrm>
                <a:off x="5381749" y="3159083"/>
                <a:ext cx="1479534" cy="16934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19" name="image175.png"/>
              <p:cNvPicPr/>
              <p:nvPr/>
            </p:nvPicPr>
            <p:blipFill>
              <a:blip r:embed="rId50">
                <a:extLst/>
              </a:blip>
              <a:stretch>
                <a:fillRect/>
              </a:stretch>
            </p:blipFill>
            <p:spPr>
              <a:xfrm>
                <a:off x="5590655" y="4090405"/>
                <a:ext cx="949984" cy="270042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74" name="image162.png"/>
              <p:cNvPicPr/>
              <p:nvPr/>
            </p:nvPicPr>
            <p:blipFill>
              <a:blip r:embed="rId51">
                <a:extLst/>
              </a:blip>
              <a:stretch>
                <a:fillRect/>
              </a:stretch>
            </p:blipFill>
            <p:spPr>
              <a:xfrm>
                <a:off x="5669993" y="3595110"/>
                <a:ext cx="870645" cy="22571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76" name="image182.png" descr="baofeng.png"/>
              <p:cNvPicPr/>
              <p:nvPr/>
            </p:nvPicPr>
            <p:blipFill>
              <a:blip r:embed="rId52">
                <a:extLst/>
              </a:blip>
              <a:stretch>
                <a:fillRect/>
              </a:stretch>
            </p:blipFill>
            <p:spPr>
              <a:xfrm>
                <a:off x="5544074" y="4609336"/>
                <a:ext cx="996565" cy="194933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177" name="TextBox 176"/>
          <p:cNvSpPr txBox="1"/>
          <p:nvPr/>
        </p:nvSpPr>
        <p:spPr>
          <a:xfrm>
            <a:off x="3076115" y="5122973"/>
            <a:ext cx="740111" cy="248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更多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215289" y="5117852"/>
            <a:ext cx="740111" cy="248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更多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9225607" y="5117852"/>
            <a:ext cx="740111" cy="248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更多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2385178" y="5128094"/>
            <a:ext cx="740111" cy="248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更多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4977466" y="5117173"/>
            <a:ext cx="740111" cy="248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更多</a:t>
            </a:r>
          </a:p>
        </p:txBody>
      </p:sp>
      <p:sp>
        <p:nvSpPr>
          <p:cNvPr id="81" name="Shape 2356"/>
          <p:cNvSpPr/>
          <p:nvPr/>
        </p:nvSpPr>
        <p:spPr>
          <a:xfrm>
            <a:off x="1829119" y="1802723"/>
            <a:ext cx="11204131" cy="31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10" tIns="28511" rIns="28510" bIns="28511">
            <a:spAutoFit/>
          </a:bodyPr>
          <a:lstStyle/>
          <a:p>
            <a:pPr marL="158394" indent="-158394" algn="l" defTabSz="570220">
              <a:buClr>
                <a:srgbClr val="FF9933"/>
              </a:buClr>
              <a:buSzPct val="100000"/>
              <a:buFont typeface="Arial"/>
              <a:buChar char="•"/>
              <a:defRPr sz="1800"/>
            </a:pPr>
            <a:r>
              <a:rPr lang="en-US" altLang="zh-CN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Top500</a:t>
            </a:r>
            <a:r>
              <a:rPr lang="zh-CN" altLang="en-US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知名</a:t>
            </a:r>
            <a:r>
              <a:rPr sz="17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网站</a:t>
            </a: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合作，</a:t>
            </a:r>
            <a:r>
              <a:rPr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；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PC</a:t>
            </a: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端每日产生</a:t>
            </a:r>
            <a:r>
              <a:rPr lang="zh-CN" altLang="en-US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超</a:t>
            </a:r>
            <a:r>
              <a:rPr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1</a:t>
            </a:r>
            <a:r>
              <a:rPr lang="en-US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00</a:t>
            </a:r>
            <a:r>
              <a:rPr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亿</a:t>
            </a:r>
            <a:r>
              <a:rPr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PV，</a:t>
            </a: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每月</a:t>
            </a:r>
            <a:r>
              <a:rPr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6.3亿</a:t>
            </a:r>
            <a:r>
              <a:rPr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UV覆盖</a:t>
            </a:r>
          </a:p>
        </p:txBody>
      </p:sp>
      <p:sp>
        <p:nvSpPr>
          <p:cNvPr id="82" name="Shape 2357"/>
          <p:cNvSpPr/>
          <p:nvPr/>
        </p:nvSpPr>
        <p:spPr>
          <a:xfrm>
            <a:off x="1802586" y="2040867"/>
            <a:ext cx="12610123" cy="5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10" tIns="28511" rIns="28510" bIns="28511">
            <a:spAutoFit/>
          </a:bodyPr>
          <a:lstStyle/>
          <a:p>
            <a:pPr marL="158394" indent="-158394" algn="l" defTabSz="570220">
              <a:buClr>
                <a:srgbClr val="FF9933"/>
              </a:buClr>
              <a:buSzPct val="100000"/>
              <a:buFont typeface="Arial"/>
              <a:buChar char="•"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移动端</a:t>
            </a:r>
            <a:r>
              <a:rPr lang="en-US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42</a:t>
            </a:r>
            <a:r>
              <a:rPr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万</a:t>
            </a:r>
            <a:r>
              <a:rPr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多APP，</a:t>
            </a:r>
            <a:r>
              <a:rPr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200+</a:t>
            </a:r>
            <a:r>
              <a:rPr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移动WAP；</a:t>
            </a: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每日产生</a:t>
            </a:r>
            <a:r>
              <a:rPr lang="zh-CN" altLang="en-US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超</a:t>
            </a:r>
            <a:r>
              <a:rPr lang="en-US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50</a:t>
            </a:r>
            <a:r>
              <a:rPr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亿</a:t>
            </a:r>
            <a:r>
              <a:rPr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PV，</a:t>
            </a: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每月</a:t>
            </a:r>
            <a:r>
              <a:rPr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5</a:t>
            </a:r>
            <a:r>
              <a:rPr lang="en-US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.3</a:t>
            </a:r>
            <a:r>
              <a:rPr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亿</a:t>
            </a:r>
            <a:r>
              <a:rPr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UV覆盖</a:t>
            </a:r>
            <a:endParaRPr lang="en-US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  <a:sym typeface="微软雅黑"/>
            </a:endParaRPr>
          </a:p>
          <a:p>
            <a:pPr marL="158394" indent="-158394" algn="l" defTabSz="570220">
              <a:buClr>
                <a:srgbClr val="FF9933"/>
              </a:buClr>
              <a:buSzPct val="100000"/>
              <a:buFont typeface="Arial"/>
              <a:buChar char="•"/>
            </a:pPr>
            <a:endParaRPr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  <a:sym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08914" y="1824535"/>
            <a:ext cx="4866768" cy="319189"/>
          </a:xfrm>
          <a:prstGeom prst="rect">
            <a:avLst/>
          </a:prstGeom>
        </p:spPr>
        <p:txBody>
          <a:bodyPr wrap="square" lIns="57022" tIns="28511" rIns="57022" bIns="28511">
            <a:spAutoFit/>
          </a:bodyPr>
          <a:lstStyle/>
          <a:p>
            <a:pPr marL="158394" indent="-158394" algn="l" defTabSz="570220">
              <a:buClr>
                <a:srgbClr val="FF9933"/>
              </a:buClr>
              <a:buSzPct val="100000"/>
              <a:buFont typeface="Arial"/>
              <a:buChar char="•"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对接</a:t>
            </a:r>
            <a:r>
              <a:rPr lang="en-US" altLang="zh-CN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30+</a:t>
            </a: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主流视频媒体，每日</a:t>
            </a:r>
            <a:r>
              <a:rPr lang="en-US" altLang="zh-CN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30</a:t>
            </a:r>
            <a:r>
              <a:rPr lang="zh-CN" altLang="en-US" sz="17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亿</a:t>
            </a:r>
            <a:r>
              <a:rPr lang="en-US" altLang="zh-CN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PV</a:t>
            </a:r>
          </a:p>
        </p:txBody>
      </p:sp>
      <p:sp>
        <p:nvSpPr>
          <p:cNvPr id="12" name="矩形 11"/>
          <p:cNvSpPr/>
          <p:nvPr/>
        </p:nvSpPr>
        <p:spPr>
          <a:xfrm>
            <a:off x="10008914" y="2049372"/>
            <a:ext cx="2963053" cy="319189"/>
          </a:xfrm>
          <a:prstGeom prst="rect">
            <a:avLst/>
          </a:prstGeom>
        </p:spPr>
        <p:txBody>
          <a:bodyPr wrap="none" lIns="57022" tIns="28511" rIns="57022" bIns="28511">
            <a:spAutoFit/>
          </a:bodyPr>
          <a:lstStyle/>
          <a:p>
            <a:pPr marL="158394" indent="-158394" algn="l" defTabSz="570220">
              <a:buClr>
                <a:srgbClr val="FF9933"/>
              </a:buClr>
              <a:buSzPct val="100000"/>
              <a:buFont typeface="Arial"/>
              <a:buChar char="•"/>
            </a:pPr>
            <a:r>
              <a:rPr lang="en-US" altLang="zh-CN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TOP10</a:t>
            </a: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最优质电视终端厂商</a:t>
            </a:r>
          </a:p>
        </p:txBody>
      </p:sp>
    </p:spTree>
    <p:extLst>
      <p:ext uri="{BB962C8B-B14F-4D97-AF65-F5344CB8AC3E}">
        <p14:creationId xmlns:p14="http://schemas.microsoft.com/office/powerpoint/2010/main" val="1308923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/>
          <p:nvPr/>
        </p:nvSpPr>
        <p:spPr>
          <a:xfrm>
            <a:off x="2304059" y="3376169"/>
            <a:ext cx="12817424" cy="2393228"/>
          </a:xfrm>
          <a:prstGeom prst="rect">
            <a:avLst/>
          </a:prstGeom>
          <a:gradFill>
            <a:gsLst>
              <a:gs pos="0">
                <a:srgbClr val="F8F8F8"/>
              </a:gs>
              <a:gs pos="100000">
                <a:srgbClr val="DCDEE0"/>
              </a:gs>
            </a:gsLst>
            <a:lin ang="19675068"/>
          </a:gradFill>
          <a:ln w="12700">
            <a:miter lim="400000"/>
          </a:ln>
          <a:effectLst>
            <a:outerShdw blurRad="419100" dist="247427" dir="7708124" rotWithShape="0">
              <a:srgbClr val="000000">
                <a:alpha val="39510"/>
              </a:srgbClr>
            </a:outerShdw>
          </a:effectLst>
        </p:spPr>
        <p:txBody>
          <a:bodyPr lIns="44548" tIns="44548" rIns="44548" bIns="44548" anchor="ctr"/>
          <a:lstStyle/>
          <a:p>
            <a:pPr defTabSz="364307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灯片编号占位符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57021" tIns="28510" rIns="57021" bIns="2851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fld id="{688C2C98-356C-4E41-97BD-39591BF7FB79}" type="slidenum">
              <a:rPr lang="zh-CN" altLang="en-US" smtClean="0">
                <a:solidFill>
                  <a:schemeClr val="bg1"/>
                </a:solidFill>
              </a:rPr>
              <a:pPr/>
              <a:t>12</a:t>
            </a:fld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71" name="Shape 1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Autofit/>
          </a:bodyPr>
          <a:lstStyle>
            <a:lvl1pPr algn="l" defTabSz="457200">
              <a:lnSpc>
                <a:spcPct val="90000"/>
              </a:lnSpc>
              <a:defRPr sz="5400">
                <a:solidFill>
                  <a:srgbClr val="ED743B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algn="ctr" defTabSz="364307">
              <a:defRPr sz="1800">
                <a:solidFill>
                  <a:srgbClr val="000000"/>
                </a:solidFill>
              </a:defRPr>
            </a:pPr>
            <a:r>
              <a:rPr lang="zh-CN" altLang="en-US" sz="3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  <a:sym typeface="Helvetica Light"/>
              </a:rPr>
              <a:t>大数据指导战略决策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87819" y="3613530"/>
            <a:ext cx="11745631" cy="1646541"/>
            <a:chOff x="5216518" y="8224110"/>
            <a:chExt cx="11745631" cy="1646540"/>
          </a:xfrm>
        </p:grpSpPr>
        <p:sp>
          <p:nvSpPr>
            <p:cNvPr id="25" name="Shape 1169"/>
            <p:cNvSpPr/>
            <p:nvPr/>
          </p:nvSpPr>
          <p:spPr>
            <a:xfrm>
              <a:off x="9281439" y="8224110"/>
              <a:ext cx="5808502" cy="16465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endParaRPr lang="en-US" altLang="zh-CN" sz="18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en-US" altLang="zh-CN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Marketing Mix Modeling</a:t>
              </a:r>
            </a:p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zh-CN" altLang="zh-CN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跨屏分析</a:t>
              </a:r>
            </a:p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en-US" altLang="zh-CN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Attribution</a:t>
              </a:r>
            </a:p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endParaRPr lang="zh-CN" altLang="zh-CN" sz="18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</p:txBody>
        </p:sp>
        <p:sp>
          <p:nvSpPr>
            <p:cNvPr id="26" name="Shape 1170"/>
            <p:cNvSpPr/>
            <p:nvPr/>
          </p:nvSpPr>
          <p:spPr>
            <a:xfrm>
              <a:off x="13649781" y="8426731"/>
              <a:ext cx="3312368" cy="13630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zh-CN" altLang="zh-CN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产品定位</a:t>
              </a:r>
              <a:endParaRPr lang="en-US" altLang="zh-CN" sz="18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zh-CN" altLang="en-US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产品</a:t>
              </a:r>
              <a:r>
                <a:rPr lang="zh-CN" altLang="zh-CN" sz="1800" dirty="0" smtClean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定价</a:t>
              </a:r>
              <a:endParaRPr lang="en-US" altLang="zh-CN" sz="18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zh-CN" altLang="zh-CN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目标市场决策</a:t>
              </a:r>
              <a:endParaRPr lang="en-US" altLang="zh-CN" sz="18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zh-CN" altLang="zh-CN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消费者定向调研</a:t>
              </a:r>
              <a:endParaRPr lang="en-US" altLang="zh-CN" sz="18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</p:txBody>
        </p:sp>
        <p:sp>
          <p:nvSpPr>
            <p:cNvPr id="27" name="Shape 410"/>
            <p:cNvSpPr/>
            <p:nvPr/>
          </p:nvSpPr>
          <p:spPr>
            <a:xfrm rot="13500000">
              <a:off x="8125070" y="8878684"/>
              <a:ext cx="443793" cy="44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8" name="Shape 410"/>
            <p:cNvSpPr/>
            <p:nvPr/>
          </p:nvSpPr>
          <p:spPr>
            <a:xfrm rot="13500000">
              <a:off x="12733582" y="8878683"/>
              <a:ext cx="443793" cy="44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5216518" y="8404469"/>
              <a:ext cx="4040775" cy="128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zh-CN" altLang="zh-CN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品牌健康度分析</a:t>
              </a:r>
              <a:endParaRPr lang="en-US" altLang="zh-CN" sz="18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zh-CN" altLang="zh-CN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竞争图谱分析</a:t>
              </a:r>
              <a:endParaRPr lang="en-US" altLang="zh-CN" sz="18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en-US" altLang="zh-CN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Gain and Lost</a:t>
              </a:r>
            </a:p>
            <a:p>
              <a:pPr marL="390769" indent="-390769" algn="l" defTabSz="584200">
                <a:lnSpc>
                  <a:spcPct val="110000"/>
                </a:lnSpc>
                <a:buSzPct val="100000"/>
                <a:buChar char="•"/>
                <a:defRPr sz="1800"/>
              </a:pPr>
              <a:r>
                <a:rPr lang="zh-CN" altLang="zh-CN" sz="1800" dirty="0">
                  <a:solidFill>
                    <a:srgbClr val="5358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阿里数据的潜客挖掘</a:t>
              </a:r>
              <a:endParaRPr lang="zh-CN" altLang="en-US" sz="18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</p:txBody>
        </p:sp>
      </p:grpSp>
      <p:sp>
        <p:nvSpPr>
          <p:cNvPr id="51" name="Shape 1173"/>
          <p:cNvSpPr/>
          <p:nvPr/>
        </p:nvSpPr>
        <p:spPr>
          <a:xfrm flipH="1">
            <a:off x="11575842" y="1154333"/>
            <a:ext cx="1889456" cy="934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395" y="0"/>
                  <a:pt x="20997" y="8594"/>
                  <a:pt x="21550" y="19607"/>
                </a:cubicBezTo>
                <a:lnTo>
                  <a:pt x="21600" y="21600"/>
                </a:lnTo>
                <a:lnTo>
                  <a:pt x="19163" y="21600"/>
                </a:lnTo>
                <a:lnTo>
                  <a:pt x="19005" y="18429"/>
                </a:lnTo>
                <a:cubicBezTo>
                  <a:pt x="18224" y="10715"/>
                  <a:pt x="14847" y="4913"/>
                  <a:pt x="10800" y="4913"/>
                </a:cubicBezTo>
                <a:cubicBezTo>
                  <a:pt x="6753" y="4913"/>
                  <a:pt x="3376" y="10715"/>
                  <a:pt x="2595" y="18429"/>
                </a:cubicBezTo>
                <a:lnTo>
                  <a:pt x="2437" y="21600"/>
                </a:lnTo>
                <a:lnTo>
                  <a:pt x="0" y="21600"/>
                </a:lnTo>
                <a:lnTo>
                  <a:pt x="50" y="19607"/>
                </a:lnTo>
                <a:cubicBezTo>
                  <a:pt x="603" y="8594"/>
                  <a:pt x="5205" y="0"/>
                  <a:pt x="10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1219200"/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52" name="Shape 1174"/>
          <p:cNvSpPr/>
          <p:nvPr/>
        </p:nvSpPr>
        <p:spPr>
          <a:xfrm rot="10800000" flipH="1">
            <a:off x="11575842" y="2089197"/>
            <a:ext cx="1889456" cy="93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395" y="0"/>
                  <a:pt x="20997" y="8594"/>
                  <a:pt x="21550" y="19607"/>
                </a:cubicBezTo>
                <a:lnTo>
                  <a:pt x="21600" y="21600"/>
                </a:lnTo>
                <a:lnTo>
                  <a:pt x="19163" y="21600"/>
                </a:lnTo>
                <a:lnTo>
                  <a:pt x="19005" y="18429"/>
                </a:lnTo>
                <a:cubicBezTo>
                  <a:pt x="18224" y="10715"/>
                  <a:pt x="14847" y="4913"/>
                  <a:pt x="10800" y="4913"/>
                </a:cubicBezTo>
                <a:cubicBezTo>
                  <a:pt x="6753" y="4913"/>
                  <a:pt x="3376" y="10715"/>
                  <a:pt x="2595" y="18429"/>
                </a:cubicBezTo>
                <a:lnTo>
                  <a:pt x="2437" y="21600"/>
                </a:lnTo>
                <a:lnTo>
                  <a:pt x="0" y="21600"/>
                </a:lnTo>
                <a:lnTo>
                  <a:pt x="50" y="19607"/>
                </a:lnTo>
                <a:cubicBezTo>
                  <a:pt x="603" y="8594"/>
                  <a:pt x="5205" y="0"/>
                  <a:pt x="10800" y="0"/>
                </a:cubicBezTo>
                <a:close/>
              </a:path>
            </a:pathLst>
          </a:custGeom>
          <a:solidFill>
            <a:srgbClr val="468FBC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1219200"/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53" name="Shape 1176"/>
          <p:cNvSpPr/>
          <p:nvPr/>
        </p:nvSpPr>
        <p:spPr>
          <a:xfrm>
            <a:off x="11749545" y="2157360"/>
            <a:ext cx="1529504" cy="634433"/>
          </a:xfrm>
          <a:prstGeom prst="rect">
            <a:avLst/>
          </a:prstGeom>
          <a:noFill/>
          <a:ln w="12700" cap="flat">
            <a:noFill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lvl="0" defTabSz="1219200">
              <a:defRPr sz="1800"/>
            </a:pPr>
            <a:r>
              <a:rPr lang="zh-CN" altLang="en-US" sz="2200" b="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Lantinghei SC Extralight"/>
              </a:rPr>
              <a:t>商业洞察</a:t>
            </a:r>
            <a:endParaRPr sz="2200" b="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Lantinghei SC Extralight"/>
            </a:endParaRPr>
          </a:p>
        </p:txBody>
      </p:sp>
      <p:sp>
        <p:nvSpPr>
          <p:cNvPr id="54" name="Shape 1178"/>
          <p:cNvSpPr/>
          <p:nvPr/>
        </p:nvSpPr>
        <p:spPr>
          <a:xfrm>
            <a:off x="3510946" y="1113680"/>
            <a:ext cx="1889456" cy="934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395" y="0"/>
                  <a:pt x="20997" y="8594"/>
                  <a:pt x="21550" y="19607"/>
                </a:cubicBezTo>
                <a:lnTo>
                  <a:pt x="21600" y="21600"/>
                </a:lnTo>
                <a:lnTo>
                  <a:pt x="19163" y="21600"/>
                </a:lnTo>
                <a:lnTo>
                  <a:pt x="19005" y="18429"/>
                </a:lnTo>
                <a:cubicBezTo>
                  <a:pt x="18224" y="10715"/>
                  <a:pt x="14847" y="4913"/>
                  <a:pt x="10800" y="4913"/>
                </a:cubicBezTo>
                <a:cubicBezTo>
                  <a:pt x="6753" y="4913"/>
                  <a:pt x="3376" y="10715"/>
                  <a:pt x="2595" y="18429"/>
                </a:cubicBezTo>
                <a:lnTo>
                  <a:pt x="2437" y="21600"/>
                </a:lnTo>
                <a:lnTo>
                  <a:pt x="0" y="21600"/>
                </a:lnTo>
                <a:lnTo>
                  <a:pt x="50" y="19607"/>
                </a:lnTo>
                <a:cubicBezTo>
                  <a:pt x="603" y="8594"/>
                  <a:pt x="5205" y="0"/>
                  <a:pt x="10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1219200"/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55" name="Shape 1179"/>
          <p:cNvSpPr/>
          <p:nvPr/>
        </p:nvSpPr>
        <p:spPr>
          <a:xfrm rot="10800000" flipH="1">
            <a:off x="3510946" y="2048544"/>
            <a:ext cx="1889456" cy="93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395" y="0"/>
                  <a:pt x="20997" y="8594"/>
                  <a:pt x="21550" y="19607"/>
                </a:cubicBezTo>
                <a:lnTo>
                  <a:pt x="21600" y="21600"/>
                </a:lnTo>
                <a:lnTo>
                  <a:pt x="19163" y="21600"/>
                </a:lnTo>
                <a:lnTo>
                  <a:pt x="19005" y="18429"/>
                </a:lnTo>
                <a:cubicBezTo>
                  <a:pt x="18224" y="10715"/>
                  <a:pt x="14847" y="4913"/>
                  <a:pt x="10800" y="4913"/>
                </a:cubicBezTo>
                <a:cubicBezTo>
                  <a:pt x="6753" y="4913"/>
                  <a:pt x="3376" y="10715"/>
                  <a:pt x="2595" y="18429"/>
                </a:cubicBezTo>
                <a:lnTo>
                  <a:pt x="2437" y="21600"/>
                </a:lnTo>
                <a:lnTo>
                  <a:pt x="0" y="21600"/>
                </a:lnTo>
                <a:lnTo>
                  <a:pt x="50" y="19607"/>
                </a:lnTo>
                <a:cubicBezTo>
                  <a:pt x="603" y="8594"/>
                  <a:pt x="5205" y="0"/>
                  <a:pt x="10800" y="0"/>
                </a:cubicBezTo>
                <a:close/>
              </a:path>
            </a:pathLst>
          </a:custGeom>
          <a:solidFill>
            <a:srgbClr val="ED743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1219200"/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56" name="Shape 1180"/>
          <p:cNvSpPr/>
          <p:nvPr/>
        </p:nvSpPr>
        <p:spPr>
          <a:xfrm>
            <a:off x="3668382" y="2148251"/>
            <a:ext cx="1550504" cy="579660"/>
          </a:xfrm>
          <a:prstGeom prst="rect">
            <a:avLst/>
          </a:prstGeom>
          <a:noFill/>
          <a:ln w="12700" cap="flat">
            <a:noFill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defTabSz="1219200">
              <a:buClr>
                <a:srgbClr val="FFFFFF"/>
              </a:buClr>
              <a:buFont typeface="Helvetica Neue UltraLight"/>
              <a:defRPr sz="2600">
                <a:solidFill>
                  <a:srgbClr val="53585F"/>
                </a:solidFill>
                <a:uFill>
                  <a:solidFill>
                    <a:srgbClr val="FFFFFF"/>
                  </a:solidFill>
                </a:u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200" b="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品牌分析</a:t>
            </a:r>
            <a:endParaRPr sz="2200" b="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7" name="Shape 1184"/>
          <p:cNvSpPr/>
          <p:nvPr/>
        </p:nvSpPr>
        <p:spPr>
          <a:xfrm rot="10800000" flipH="1">
            <a:off x="7615402" y="2048544"/>
            <a:ext cx="1889456" cy="93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395" y="0"/>
                  <a:pt x="20997" y="8594"/>
                  <a:pt x="21550" y="19607"/>
                </a:cubicBezTo>
                <a:lnTo>
                  <a:pt x="21600" y="21600"/>
                </a:lnTo>
                <a:lnTo>
                  <a:pt x="19163" y="21600"/>
                </a:lnTo>
                <a:lnTo>
                  <a:pt x="19005" y="18429"/>
                </a:lnTo>
                <a:cubicBezTo>
                  <a:pt x="18224" y="10715"/>
                  <a:pt x="14847" y="4913"/>
                  <a:pt x="10800" y="4913"/>
                </a:cubicBezTo>
                <a:cubicBezTo>
                  <a:pt x="6753" y="4913"/>
                  <a:pt x="3376" y="10715"/>
                  <a:pt x="2595" y="18429"/>
                </a:cubicBezTo>
                <a:lnTo>
                  <a:pt x="2437" y="21600"/>
                </a:lnTo>
                <a:lnTo>
                  <a:pt x="0" y="21600"/>
                </a:lnTo>
                <a:lnTo>
                  <a:pt x="50" y="19607"/>
                </a:lnTo>
                <a:cubicBezTo>
                  <a:pt x="603" y="8594"/>
                  <a:pt x="5205" y="0"/>
                  <a:pt x="10800" y="0"/>
                </a:cubicBezTo>
                <a:close/>
              </a:path>
            </a:pathLst>
          </a:custGeom>
          <a:solidFill>
            <a:srgbClr val="00AC9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121920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hape 1185"/>
          <p:cNvSpPr/>
          <p:nvPr/>
        </p:nvSpPr>
        <p:spPr>
          <a:xfrm>
            <a:off x="7615402" y="1113680"/>
            <a:ext cx="1889456" cy="934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395" y="0"/>
                  <a:pt x="20997" y="8594"/>
                  <a:pt x="21550" y="19607"/>
                </a:cubicBezTo>
                <a:lnTo>
                  <a:pt x="21600" y="21600"/>
                </a:lnTo>
                <a:lnTo>
                  <a:pt x="19163" y="21600"/>
                </a:lnTo>
                <a:lnTo>
                  <a:pt x="19005" y="18429"/>
                </a:lnTo>
                <a:cubicBezTo>
                  <a:pt x="18224" y="10715"/>
                  <a:pt x="14847" y="4913"/>
                  <a:pt x="10800" y="4913"/>
                </a:cubicBezTo>
                <a:cubicBezTo>
                  <a:pt x="6753" y="4913"/>
                  <a:pt x="3376" y="10715"/>
                  <a:pt x="2595" y="18429"/>
                </a:cubicBezTo>
                <a:lnTo>
                  <a:pt x="2437" y="21600"/>
                </a:lnTo>
                <a:lnTo>
                  <a:pt x="0" y="21600"/>
                </a:lnTo>
                <a:lnTo>
                  <a:pt x="50" y="19607"/>
                </a:lnTo>
                <a:cubicBezTo>
                  <a:pt x="603" y="8594"/>
                  <a:pt x="5205" y="0"/>
                  <a:pt x="10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121920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Shape 1186"/>
          <p:cNvSpPr/>
          <p:nvPr/>
        </p:nvSpPr>
        <p:spPr>
          <a:xfrm>
            <a:off x="7791845" y="2116707"/>
            <a:ext cx="1567078" cy="535841"/>
          </a:xfrm>
          <a:prstGeom prst="rect">
            <a:avLst/>
          </a:prstGeom>
          <a:noFill/>
          <a:ln w="12700" cap="flat">
            <a:noFill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lvl="0" defTabSz="1219200">
              <a:buClr>
                <a:srgbClr val="FFFFFF"/>
              </a:buClr>
              <a:buFont typeface="Helvetica Neue UltraLight"/>
              <a:defRPr sz="1800"/>
            </a:pPr>
            <a:r>
              <a:rPr lang="zh-CN" altLang="en-US" sz="2200" b="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Lantinghei SC Demibold"/>
              </a:rPr>
              <a:t>营销决策</a:t>
            </a:r>
            <a:endParaRPr sz="2200" b="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Lantinghei SC Demibold"/>
            </a:endParaRPr>
          </a:p>
        </p:txBody>
      </p:sp>
      <p:sp>
        <p:nvSpPr>
          <p:cNvPr id="60" name="Shape 1189"/>
          <p:cNvSpPr/>
          <p:nvPr/>
        </p:nvSpPr>
        <p:spPr>
          <a:xfrm rot="18900000">
            <a:off x="8320478" y="2791195"/>
            <a:ext cx="264616" cy="264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AC9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defTabSz="584200">
              <a:defRPr sz="3200">
                <a:solidFill>
                  <a:srgbClr val="FFFFFF"/>
                </a:solidFill>
              </a:defRPr>
            </a:pPr>
            <a:endParaRPr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" name="Picture 2" descr="C:\Users\jessie.shen\Pictures\素材\archery_target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179" y="1514343"/>
            <a:ext cx="564800" cy="5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jessie.shen\Pictures\素材\lamp5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969" y="1518769"/>
            <a:ext cx="622576" cy="6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jessie.shen\Pictures\素材\egypt_pyramids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59" y="1085310"/>
            <a:ext cx="922077" cy="9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Shape 1189"/>
          <p:cNvSpPr/>
          <p:nvPr/>
        </p:nvSpPr>
        <p:spPr>
          <a:xfrm rot="18900000">
            <a:off x="4360902" y="2811519"/>
            <a:ext cx="264616" cy="264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D743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1219200"/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65" name="Shape 1189"/>
          <p:cNvSpPr/>
          <p:nvPr/>
        </p:nvSpPr>
        <p:spPr>
          <a:xfrm rot="18900000">
            <a:off x="12425798" y="2848659"/>
            <a:ext cx="264616" cy="264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68FBC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1219200"/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56189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圆角矩形 171"/>
          <p:cNvSpPr/>
          <p:nvPr/>
        </p:nvSpPr>
        <p:spPr>
          <a:xfrm>
            <a:off x="3248728" y="1007840"/>
            <a:ext cx="11008658" cy="496855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022" tIns="28511" rIns="57022" bIns="28511"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436627" y="6082943"/>
            <a:ext cx="882491" cy="187367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fld id="{688C2C98-356C-4E41-97BD-39591BF7FB79}" type="slidenum">
              <a:rPr lang="zh-CN" altLang="en-US" smtClean="0">
                <a:solidFill>
                  <a:schemeClr val="bg1"/>
                </a:solidFill>
              </a:rPr>
              <a:pPr/>
              <a:t>13</a:t>
            </a:fld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700" b="1" dirty="0"/>
              <a:t>服务</a:t>
            </a:r>
            <a:r>
              <a:rPr lang="en-US" altLang="zh-CN" sz="3700" b="1" dirty="0"/>
              <a:t>2300+</a:t>
            </a:r>
            <a:r>
              <a:rPr lang="zh-CN" altLang="en-US" sz="3700" b="1" dirty="0"/>
              <a:t>国际品牌及知名集团，提供大数据驱动的营销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888234" y="1563125"/>
            <a:ext cx="9793088" cy="4328989"/>
            <a:chOff x="3588912" y="1583903"/>
            <a:chExt cx="9793088" cy="4328989"/>
          </a:xfrm>
        </p:grpSpPr>
        <p:pic>
          <p:nvPicPr>
            <p:cNvPr id="6" name="Picture 26" descr="C:\Documents and Settings\jamie.yang\桌面\LOGO\Telecom\China Mobil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744" y="5412575"/>
              <a:ext cx="463116" cy="19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7" descr="C:\Documents and Settings\jamie.yang\桌面\LOGO\Telecom\China Telecom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241" y="5412461"/>
              <a:ext cx="466802" cy="15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2" descr="C:\Documents and Settings\jamie.yang\桌面\LOGO\Beauty\UNILEVER_Pond'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9238" y="4282531"/>
              <a:ext cx="370714" cy="167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5" descr="http://samicone.com/wp-content/uploads/2010/03/Kiehls-script-log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9479" y="4562565"/>
              <a:ext cx="268465" cy="14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3" descr="http://www.52lux.com/logo/blogo/c/cetaphil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211" y="4504293"/>
              <a:ext cx="331565" cy="30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91" descr="thCAY8CPHH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0620" y="4847515"/>
              <a:ext cx="409332" cy="16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90" descr="捕获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288" y="5111032"/>
              <a:ext cx="418592" cy="20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82" descr="st-sat_logo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8070" y="3099422"/>
              <a:ext cx="325698" cy="21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81" descr="thCA3N9B5J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975" y="3134484"/>
              <a:ext cx="273969" cy="14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80" descr="201109291005594453_logo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938" y="3044956"/>
              <a:ext cx="354952" cy="32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79" descr="201111922174545966.gif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498" y="3799864"/>
              <a:ext cx="702336" cy="61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78" descr="thCALKDYAM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9671" y="5337221"/>
              <a:ext cx="766185" cy="31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75" descr="捕获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938" y="3940094"/>
              <a:ext cx="338221" cy="24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72" descr="xinxiangyin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8435" y="3916162"/>
              <a:ext cx="495373" cy="30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82" descr="thCAF0ANHY.jp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479" y="1942253"/>
              <a:ext cx="558371" cy="24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181" descr="cartier%20316%20logo.jp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293" y="1888321"/>
              <a:ext cx="388487" cy="355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图片 179" descr="infiniti-logo.jp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5816" y="1606920"/>
              <a:ext cx="500910" cy="29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777" y="2570971"/>
              <a:ext cx="460095" cy="10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748" y="1652556"/>
              <a:ext cx="376023" cy="20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0" descr="\\f\Solution Marketing\百宝箱\合作品牌LOGO\Home Improvement 家装\ORICA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6513" y="4857018"/>
              <a:ext cx="450393" cy="14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2" descr="\\f\Solution Marketing\百宝箱\合作品牌LOGO\IT Products IT数码\Cisco_思科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3851" y="2492474"/>
              <a:ext cx="383095" cy="2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429" y="1640400"/>
              <a:ext cx="285617" cy="20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724" y="1658355"/>
              <a:ext cx="281061" cy="189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5" descr="C:\Documents and Settings\jamie.yang\桌面\LOGO\Auto\Citroen.gif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833" y="1668296"/>
              <a:ext cx="257578" cy="169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1" descr="C:\Documents and Settings\jamie.yang\桌面\LOGO\Auto\Jaguar.gif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841" y="1648129"/>
              <a:ext cx="411007" cy="21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5" descr="\\f\Solution Marketing\百宝箱\合作品牌LOGO\Auto 汽车\Volks Wagon_大众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73" y="1664788"/>
              <a:ext cx="189893" cy="17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2" descr="C:\Documents and Settings\jamie.yang\桌面\LOGO\Auto\Benz.gif"/>
            <p:cNvPicPr>
              <a:picLocks noChangeAspect="1" noChangeArrowheads="1"/>
            </p:cNvPicPr>
            <p:nvPr/>
          </p:nvPicPr>
          <p:blipFill>
            <a:blip r:embed="rId30" cstate="email">
              <a:extLst/>
            </a:blip>
            <a:srcRect/>
            <a:stretch>
              <a:fillRect/>
            </a:stretch>
          </p:blipFill>
          <p:spPr bwMode="auto">
            <a:xfrm>
              <a:off x="4919534" y="1583903"/>
              <a:ext cx="418368" cy="3386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4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985" y="1662750"/>
              <a:ext cx="203641" cy="18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184" y="1667700"/>
              <a:ext cx="192402" cy="17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9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4898" y="1653599"/>
              <a:ext cx="362268" cy="18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2" descr="C:\Documents and Settings\jamie.yang\桌面\LOGO\Auto\Misubishi.gif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7768" y="1657950"/>
              <a:ext cx="187290" cy="19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3" descr="C:\Documents and Settings\jamie.yang\桌面\LOGO\Auto\Mazda.gif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1446" y="1589562"/>
              <a:ext cx="358506" cy="327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6" descr="http://pic1.ooopic.com/uploadfilepic/shiliang/2009-05-05/OOOPIC_lvguang_20090505b392376904c7bf18.jpg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" b="426"/>
            <a:stretch>
              <a:fillRect/>
            </a:stretch>
          </p:blipFill>
          <p:spPr bwMode="auto">
            <a:xfrm>
              <a:off x="11820435" y="2022763"/>
              <a:ext cx="409437" cy="8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组合 80"/>
            <p:cNvGrpSpPr>
              <a:grpSpLocks noChangeAspect="1"/>
            </p:cNvGrpSpPr>
            <p:nvPr/>
          </p:nvGrpSpPr>
          <p:grpSpPr bwMode="auto">
            <a:xfrm>
              <a:off x="10382013" y="2006724"/>
              <a:ext cx="707021" cy="119024"/>
              <a:chOff x="-1585563" y="2743648"/>
              <a:chExt cx="11405808" cy="2214578"/>
            </a:xfrm>
          </p:grpSpPr>
          <p:pic>
            <p:nvPicPr>
              <p:cNvPr id="170" name="Picture 27" descr="豪雅表TAG Heuer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20" y="2743648"/>
                <a:ext cx="9534525" cy="2214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27" descr="豪雅表TAG Heuer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5563" y="2857496"/>
                <a:ext cx="2014159" cy="207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" name="Picture 30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5986" y="1968204"/>
              <a:ext cx="446944" cy="196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1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82" y="2000329"/>
              <a:ext cx="694674" cy="13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85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639" y="1980329"/>
              <a:ext cx="299333" cy="17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418" y="1992965"/>
              <a:ext cx="306575" cy="146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2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305" y="1974653"/>
              <a:ext cx="401655" cy="18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4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594" y="2020608"/>
              <a:ext cx="653811" cy="9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1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418" y="2269769"/>
              <a:ext cx="366139" cy="1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9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9741" y="2275172"/>
              <a:ext cx="531221" cy="14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8379323"/>
                </p:ext>
              </p:extLst>
            </p:nvPr>
          </p:nvGraphicFramePr>
          <p:xfrm>
            <a:off x="6424532" y="2245802"/>
            <a:ext cx="621050" cy="200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r:id="rId47" imgW="2295238" imgH="790476" progId="">
                    <p:embed/>
                  </p:oleObj>
                </mc:Choice>
                <mc:Fallback>
                  <p:oleObj r:id="rId47" imgW="2295238" imgH="79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4532" y="2245802"/>
                          <a:ext cx="621050" cy="200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2F4D71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267" y="2238983"/>
              <a:ext cx="226270" cy="21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5" descr="C:\Documents and Settings\jamie.yang\桌面\LOGO\Financial Services\CCB.gif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1389" y="2280241"/>
              <a:ext cx="444387" cy="13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6" descr="C:\Documents and Settings\jamie.yang\桌面\LOGO\Financial Services\ChinaBank.gif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961" y="2277066"/>
              <a:ext cx="519913" cy="13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420" y="2279968"/>
              <a:ext cx="559299" cy="13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2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2536" y="2278187"/>
              <a:ext cx="429424" cy="13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3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634" y="2274243"/>
              <a:ext cx="332619" cy="14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 descr="\\f\Solution Marketing\百宝箱\合作品牌LOGO\IT Products IT数码\IBM.jpg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836" y="2539234"/>
              <a:ext cx="348720" cy="16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8" descr="C:\Documents and Settings\jamie.yang\桌面\Oracle_甲骨文.gif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94" y="2587719"/>
              <a:ext cx="515849" cy="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694" y="2504908"/>
              <a:ext cx="853172" cy="23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图片 6" descr="QQ截图未命名.jpg"/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418" y="2552689"/>
              <a:ext cx="474389" cy="1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图片 1" descr="7.jpg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957" y="2524356"/>
              <a:ext cx="548097" cy="19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105" y="2567101"/>
              <a:ext cx="326905" cy="10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49" descr="C:\Documents and Settings\yi.li\桌面\ClientLOGO\canon.gif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583" y="2863317"/>
              <a:ext cx="334636" cy="11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754" y="2838456"/>
              <a:ext cx="210343" cy="16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7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126" y="2840315"/>
              <a:ext cx="288714" cy="16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8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418" y="2811728"/>
              <a:ext cx="322395" cy="220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5700" y="2858912"/>
              <a:ext cx="353134" cy="12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1836" y="2806769"/>
              <a:ext cx="429964" cy="23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8862" y="2840315"/>
              <a:ext cx="418044" cy="16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210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638" y="2560420"/>
              <a:ext cx="312146" cy="12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5555" y="2559319"/>
              <a:ext cx="334397" cy="12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5"/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5101" y="2865111"/>
              <a:ext cx="473893" cy="11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2" descr="C:\Documents and Settings\jamie.yang\桌面\LOGO\Consumer Electronics\Fuji.gif"/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602" y="2889346"/>
              <a:ext cx="414121" cy="6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08"/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610" y="3136802"/>
              <a:ext cx="364156" cy="14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0"/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079" y="3144726"/>
              <a:ext cx="323806" cy="12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2"/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239" y="3131350"/>
              <a:ext cx="529503" cy="15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2" descr="http://www.eccobypost.co.uk/skin_ecco/templateimages/header_ecco_logo.gif"/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676" y="3138793"/>
              <a:ext cx="293188" cy="13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11"/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698" y="3134066"/>
              <a:ext cx="448493" cy="148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11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418" y="3108029"/>
              <a:ext cx="272421" cy="190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图片 60" descr="截图-H&amp;M.jpg"/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882" y="3129107"/>
              <a:ext cx="255537" cy="15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8" descr="C:\Documents and Settings\jamie.yang\桌面\LOGO\Food\Ferrero.gif"/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338" y="3451819"/>
              <a:ext cx="628271" cy="5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31" descr="C:\Documents and Settings\jamie.yang\桌面\LOGO\Food\健达缤纷乐.gif"/>
            <p:cNvPicPr>
              <a:picLocks noChangeAspect="1" noChangeArrowheads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3598" y="3396671"/>
              <a:ext cx="363348" cy="16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45" descr="C:\Documents and Settings\jamie.yang\桌面\LOGO\Baverage\统一.gif"/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2313" y="3398300"/>
              <a:ext cx="245027" cy="16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图片 54" descr="立顿.gif"/>
            <p:cNvPicPr>
              <a:picLocks noChangeAspect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576" y="3413473"/>
              <a:ext cx="388200" cy="12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图片 55" descr="百事可乐.gif"/>
            <p:cNvPicPr>
              <a:picLocks noChangeAspect="1"/>
            </p:cNvPicPr>
            <p:nvPr/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2221" y="3377444"/>
              <a:ext cx="248581" cy="207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图片 65" descr="可口可乐.jpg"/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8726" y="3408514"/>
              <a:ext cx="420148" cy="14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26" descr="C:\Documents and Settings\jamie.yang\桌面\LOGO\Food\Dove.jpg"/>
            <p:cNvPicPr>
              <a:picLocks noChangeAspect="1" noChangeArrowheads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866" y="3337208"/>
              <a:ext cx="418186" cy="28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图片 53" descr="麦当劳.gif"/>
            <p:cNvPicPr>
              <a:picLocks noChangeAspect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329" y="3401075"/>
              <a:ext cx="161950" cy="15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62" descr="http://hiphotos.baidu.com/%BE%FD%CA%C2%BB%F9%B5%D8/pic/item/6899328bf1e7f1fcfc1f10e8.jpg"/>
            <p:cNvPicPr>
              <a:picLocks noChangeAspect="1" noChangeArrowheads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702" y="3711243"/>
              <a:ext cx="434076" cy="12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4"/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322" y="3694575"/>
              <a:ext cx="364156" cy="156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5"/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790" y="3670740"/>
              <a:ext cx="441699" cy="204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5"/>
            <p:cNvPicPr>
              <a:picLocks noChangeAspect="1" noChangeArrowheads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426" y="3671536"/>
              <a:ext cx="396729" cy="20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10"/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7447" y="3696332"/>
              <a:ext cx="429419" cy="15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16" descr="C:\Documents and Settings\jamie.yang\桌面\logo.png"/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7904" y="3650459"/>
              <a:ext cx="376900" cy="24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图片 63" descr="达能.jpg"/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970" y="3398700"/>
              <a:ext cx="357212" cy="16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53" descr="\\f\Solution Marketing\百宝箱\合作品牌LOGO\Imported Spirits 酒类(不含啤酒)\Dewar's_帝王.jpg"/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5900" y="3682761"/>
              <a:ext cx="491046" cy="18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图片 58" descr="人头马.jpg"/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4168" y="3687098"/>
              <a:ext cx="385704" cy="17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0"/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239" y="3686081"/>
              <a:ext cx="468529" cy="17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68"/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005" y="4012332"/>
              <a:ext cx="382324" cy="97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63"/>
            <p:cNvPicPr>
              <a:picLocks noChangeAspect="1" noChangeArrowheads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152" y="3948962"/>
              <a:ext cx="311582" cy="23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64"/>
            <p:cNvPicPr>
              <a:picLocks noChangeAspect="1" noChangeArrowheads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426" y="3990926"/>
              <a:ext cx="367769" cy="1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69" descr="C:\Documents and Settings\jamie.yang\桌面\LOGO\Logo_Gillette.gif"/>
            <p:cNvPicPr>
              <a:picLocks noChangeAspect="1" noChangeArrowheads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6" r="4816"/>
            <a:stretch>
              <a:fillRect/>
            </a:stretch>
          </p:blipFill>
          <p:spPr bwMode="auto">
            <a:xfrm>
              <a:off x="9498451" y="3958071"/>
              <a:ext cx="438455" cy="20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78" descr="C:\Documents and Settings\jamie.yang\桌面\LOGO\Personal Care\Colgate.gif"/>
            <p:cNvPicPr>
              <a:picLocks noChangeAspect="1" noChangeArrowheads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87" b="26457"/>
            <a:stretch>
              <a:fillRect/>
            </a:stretch>
          </p:blipFill>
          <p:spPr bwMode="auto">
            <a:xfrm>
              <a:off x="8547842" y="3948153"/>
              <a:ext cx="466447" cy="2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01" descr="C:\Documents and Settings\jamie.yang\桌面\LOGO\Beauty\Sephora.gif"/>
            <p:cNvPicPr>
              <a:picLocks noChangeAspect="1" noChangeArrowheads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7967" y="4321770"/>
              <a:ext cx="483913" cy="89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12" descr="C:\Documents and Settings\jamie.yang\桌面\LOGO\Beauty\Laneige.gif"/>
            <p:cNvPicPr>
              <a:picLocks noChangeAspect="1" noChangeArrowheads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322" y="4567940"/>
              <a:ext cx="418848" cy="14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86" descr="C:\Documents and Settings\jamie.yang\桌面\LOGO\Beauty\L'OREAL_Biotherm.jpg"/>
            <p:cNvPicPr>
              <a:picLocks noChangeAspect="1" noChangeArrowheads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769" y="4258459"/>
              <a:ext cx="415017" cy="24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87" descr="C:\Documents and Settings\jamie.yang\桌面\LOGO\Beauty\L'OREAL_L'oreal Paris.gif"/>
            <p:cNvPicPr>
              <a:picLocks noChangeAspect="1" noChangeArrowheads="1"/>
            </p:cNvPicPr>
            <p:nvPr/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276" y="4303617"/>
              <a:ext cx="455582" cy="12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88" descr="C:\Documents and Settings\jamie.yang\桌面\LOGO\Beauty\L'OREAL_Maybelline.gif"/>
            <p:cNvPicPr>
              <a:picLocks noChangeAspect="1" noChangeArrowheads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203" y="4317295"/>
              <a:ext cx="923327" cy="9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89" descr="C:\Documents and Settings\jamie.yang\桌面\LOGO\Beauty\L'OREAL_Lancome.gif"/>
            <p:cNvPicPr>
              <a:picLocks noChangeAspect="1" noChangeArrowheads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931" y="4305384"/>
              <a:ext cx="459711" cy="13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90" descr="C:\Documents and Settings\jamie.yang\桌面\LOGO\Beauty\L'OREAL_Shu Uemura.gif"/>
            <p:cNvPicPr>
              <a:picLocks noChangeAspect="1" noChangeArrowheads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475" y="4329168"/>
              <a:ext cx="611423" cy="7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92" descr="C:\Documents and Settings\jamie.yang\桌面\LOGO\Beauty\L'OREAL_VICHY.gif"/>
            <p:cNvPicPr>
              <a:picLocks noChangeAspect="1" noChangeArrowheads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942" y="4536601"/>
              <a:ext cx="515047" cy="19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98" descr="C:\Documents and Settings\jamie.yang\桌面\LOGO\Beauty\Revlon.jpg"/>
            <p:cNvPicPr>
              <a:picLocks noChangeAspect="1" noChangeArrowheads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103" y="4584881"/>
              <a:ext cx="459711" cy="10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3" descr="C:\Documents and Settings\jamie.yang\桌面\LOGO\Beauty\P&amp;G_Olay.gif"/>
            <p:cNvPicPr>
              <a:picLocks noChangeAspect="1" noChangeArrowheads="1"/>
            </p:cNvPicPr>
            <p:nvPr/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6" t="5177" r="4816" b="10355"/>
            <a:stretch>
              <a:fillRect/>
            </a:stretch>
          </p:blipFill>
          <p:spPr bwMode="auto">
            <a:xfrm>
              <a:off x="11027584" y="4304677"/>
              <a:ext cx="338192" cy="14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4" descr="C:\Documents and Settings\jamie.yang\桌面\LOGO\Beauty\P&amp;G_SK-II.gif"/>
            <p:cNvPicPr>
              <a:picLocks noChangeAspect="1" noChangeArrowheads="1"/>
            </p:cNvPicPr>
            <p:nvPr/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55" r="31294"/>
            <a:stretch>
              <a:fillRect/>
            </a:stretch>
          </p:blipFill>
          <p:spPr bwMode="auto">
            <a:xfrm>
              <a:off x="10196000" y="4299081"/>
              <a:ext cx="244962" cy="13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93" descr="C:\Documents and Settings\jamie.yang\桌面\LOGO\Beauty\ESTEE LAUDER_Estee Lauder.gif"/>
            <p:cNvPicPr>
              <a:picLocks noChangeAspect="1" noChangeArrowheads="1"/>
            </p:cNvPicPr>
            <p:nvPr/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810"/>
            <a:stretch>
              <a:fillRect/>
            </a:stretch>
          </p:blipFill>
          <p:spPr bwMode="auto">
            <a:xfrm>
              <a:off x="7560642" y="4589094"/>
              <a:ext cx="694469" cy="9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95" descr="C:\Documents and Settings\jamie.yang\桌面\LOGO\Beauty\Elizabeth Arden.jpg"/>
            <p:cNvPicPr>
              <a:picLocks noChangeAspect="1" noChangeArrowheads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4778" y="4589377"/>
              <a:ext cx="805721" cy="9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28" descr="C:\Documents and Settings\jamie.yang\桌面\LOGO\Beauty\Ipsa.jpg"/>
            <p:cNvPicPr>
              <a:picLocks noChangeAspect="1" noChangeArrowheads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922" y="4539808"/>
              <a:ext cx="328985" cy="19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62" descr="C:\Documents and Settings\jamie.yang\桌面\LOGO\Home Improvement\Kohler.gif"/>
            <p:cNvPicPr>
              <a:picLocks noChangeAspect="1" noChangeArrowheads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506" y="4881383"/>
              <a:ext cx="585714" cy="99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65" descr="C:\Documents and Settings\jamie.yang\桌面\LOGO\Home Improvement\TOTO.gif"/>
            <p:cNvPicPr>
              <a:picLocks noChangeAspect="1" noChangeArrowheads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254" y="4867258"/>
              <a:ext cx="414121" cy="127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70" descr="C:\Documents and Settings\jamie.yang\桌面\LOGO\Home Improvement\B&amp;Q.gif"/>
            <p:cNvPicPr>
              <a:picLocks noChangeAspect="1" noChangeArrowheads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450" y="4861702"/>
              <a:ext cx="215146" cy="13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75" descr="C:\Documents and Settings\jamie.yang\桌面\LOGO\Home Improvement\Ikea.gif"/>
            <p:cNvPicPr>
              <a:picLocks noChangeAspect="1" noChangeArrowheads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639" y="4871009"/>
              <a:ext cx="358006" cy="12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80" descr="C:\Documents and Settings\jamie.yang\桌面\LOGO\Home Appliances\Haier.gif"/>
            <p:cNvPicPr>
              <a:picLocks noChangeAspect="1" noChangeArrowheads="1"/>
            </p:cNvPicPr>
            <p:nvPr/>
          </p:nvPicPr>
          <p:blipFill>
            <a:blip r:embed="rId1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991" y="4870734"/>
              <a:ext cx="333827" cy="120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82" descr="C:\Documents and Settings\jamie.yang\桌面\LOGO\Home Appliances\Philips.gif"/>
            <p:cNvPicPr>
              <a:picLocks noChangeAspect="1" noChangeArrowheads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8816" y="4849500"/>
              <a:ext cx="510178" cy="16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图片 70" descr="西门子.jpg"/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310" y="4891895"/>
              <a:ext cx="480152" cy="7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33"/>
            <p:cNvPicPr>
              <a:picLocks noChangeAspect="1" noChangeArrowheads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424" y="5147607"/>
              <a:ext cx="491635" cy="14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14" descr="C:\Documents and Settings\jamie.yang\桌面\LOGO\Travel\Australia.gif"/>
            <p:cNvPicPr>
              <a:picLocks noChangeAspect="1" noChangeArrowheads="1"/>
            </p:cNvPicPr>
            <p:nvPr/>
          </p:nvPicPr>
          <p:blipFill>
            <a:blip r:embed="rId1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790" y="5114874"/>
              <a:ext cx="491666" cy="19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17" descr="C:\Documents and Settings\jamie.yang\桌面\LOGO\Travel\Japan.gif"/>
            <p:cNvPicPr>
              <a:picLocks noChangeAspect="1" noChangeArrowheads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493" y="5127279"/>
              <a:ext cx="497452" cy="169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19" descr="C:\Documents and Settings\jamie.yang\桌面\LOGO\Travel\Village.png"/>
            <p:cNvPicPr>
              <a:picLocks noChangeAspect="1" noChangeArrowheads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425" y="5071055"/>
              <a:ext cx="416545" cy="2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23" descr="C:\Documents and Settings\jamie.yang\桌面\LOGO\Travel\Ctrip.gif"/>
            <p:cNvPicPr>
              <a:picLocks noChangeAspect="1" noChangeArrowheads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0477" y="5144746"/>
              <a:ext cx="355299" cy="13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61" descr="\\f\Solution Marketing\百宝箱\合作品牌LOGO\Travel 旅游\港龙航空.jpg"/>
            <p:cNvPicPr>
              <a:picLocks noChangeAspect="1" noChangeArrowheads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003" y="5076512"/>
              <a:ext cx="257523" cy="26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80" descr="C:\Documents and Settings\jamie.yang\桌面\LOGO\Consumer Retail\Uelo.gif"/>
            <p:cNvPicPr>
              <a:picLocks noChangeAspect="1" noChangeArrowheads="1"/>
            </p:cNvPicPr>
            <p:nvPr/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432" y="5417021"/>
              <a:ext cx="373120" cy="14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28" descr="C:\Documents and Settings\jamie.yang\桌面\LOGO\Telecom\China Unicom.gif"/>
            <p:cNvPicPr>
              <a:picLocks noChangeAspect="1" noChangeArrowheads="1"/>
            </p:cNvPicPr>
            <p:nvPr/>
          </p:nvPicPr>
          <p:blipFill>
            <a:blip r:embed="rId1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97" y="5411716"/>
              <a:ext cx="304847" cy="15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37" descr="C:\Documents and Settings\jamie.yang\桌面\LOGO\Network Services\Ladaso.gif"/>
            <p:cNvPicPr>
              <a:picLocks noChangeAspect="1" noChangeArrowheads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1520" y="5424196"/>
              <a:ext cx="561869" cy="14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图片 176" descr="7.png"/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1958" y="2875780"/>
              <a:ext cx="473906" cy="9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69" descr="\\f\Solution Marketing\百宝箱\合作品牌LOGO\Auto 汽车\Lexus_雷克萨斯.jpg"/>
            <p:cNvPicPr>
              <a:picLocks noChangeAspect="1" noChangeArrowheads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418" y="1633424"/>
              <a:ext cx="373536" cy="23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10"/>
            <p:cNvPicPr>
              <a:picLocks noChangeAspect="1" noChangeArrowheads="1"/>
            </p:cNvPicPr>
            <p:nvPr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590" y="2544588"/>
              <a:ext cx="425736" cy="15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图片 179" descr="捕获.PNG"/>
            <p:cNvPicPr>
              <a:picLocks noChangeAspect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0663" y="2250861"/>
              <a:ext cx="489209" cy="19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图片 180" descr="sap.gif"/>
            <p:cNvPicPr>
              <a:picLocks noChangeAspect="1"/>
            </p:cNvPicPr>
            <p:nvPr/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1920" y="2860772"/>
              <a:ext cx="256443" cy="12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图片 64" descr="C:\Documents and Settings\vesper.lu\桌面\罗技.png"/>
            <p:cNvPicPr>
              <a:picLocks noChangeAspect="1" noChangeArrowheads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1064" y="2810294"/>
              <a:ext cx="286800" cy="22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Picture 18"/>
            <p:cNvPicPr>
              <a:picLocks noChangeAspect="1" noChangeArrowheads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802" y="3150069"/>
              <a:ext cx="347337" cy="11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图片 186" descr="捕获.PNG"/>
            <p:cNvPicPr>
              <a:picLocks noChangeAspect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6982" y="3432446"/>
              <a:ext cx="312890" cy="9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图片 187" descr="20081225161746853_2.jpg"/>
            <p:cNvPicPr>
              <a:picLocks noChangeAspect="1"/>
            </p:cNvPicPr>
            <p:nvPr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9967" y="3394257"/>
              <a:ext cx="267977" cy="17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图片 188" descr="untitled.bmp"/>
            <p:cNvPicPr>
              <a:picLocks noChangeAspect="1"/>
            </p:cNvPicPr>
            <p:nvPr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113" y="3673395"/>
              <a:ext cx="304230" cy="198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图片 189" descr="1104204_114446029746_2.jpg"/>
            <p:cNvPicPr>
              <a:picLocks noChangeAspect="1"/>
            </p:cNvPicPr>
            <p:nvPr/>
          </p:nvPicPr>
          <p:blipFill>
            <a:blip r:embed="rId1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2835" y="3967369"/>
              <a:ext cx="195029" cy="19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图片 190" descr="2009212133916655_2.jpg"/>
            <p:cNvPicPr>
              <a:picLocks noChangeAspect="1"/>
            </p:cNvPicPr>
            <p:nvPr/>
          </p:nvPicPr>
          <p:blipFill>
            <a:blip r:embed="rId1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9862" y="4851234"/>
              <a:ext cx="175994" cy="1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图片 191" descr="捕获.PNG"/>
            <p:cNvPicPr>
              <a:picLocks noChangeAspect="1"/>
            </p:cNvPicPr>
            <p:nvPr/>
          </p:nvPicPr>
          <p:blipFill>
            <a:blip r:embed="rId1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3668" y="4874171"/>
              <a:ext cx="358132" cy="11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图片 192" descr="20120704ntt-logo.jpg"/>
            <p:cNvPicPr>
              <a:picLocks noChangeAspect="1"/>
            </p:cNvPicPr>
            <p:nvPr/>
          </p:nvPicPr>
          <p:blipFill>
            <a:blip r:embed="rId1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328" y="5424619"/>
              <a:ext cx="399527" cy="12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图片 193" descr="捕获.PNG"/>
            <p:cNvPicPr>
              <a:picLocks noChangeAspect="1"/>
            </p:cNvPicPr>
            <p:nvPr/>
          </p:nvPicPr>
          <p:blipFill>
            <a:blip r:embed="rId1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1640" y="5382991"/>
              <a:ext cx="491092" cy="21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图片 194" descr="捕获.PNG"/>
            <p:cNvPicPr>
              <a:picLocks noChangeAspect="1"/>
            </p:cNvPicPr>
            <p:nvPr/>
          </p:nvPicPr>
          <p:blipFill>
            <a:blip r:embed="rId1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3680" y="5413030"/>
              <a:ext cx="408280" cy="126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图片 171" descr="juewei-logo1.jpg"/>
            <p:cNvPicPr>
              <a:picLocks noChangeAspect="1"/>
            </p:cNvPicPr>
            <p:nvPr/>
          </p:nvPicPr>
          <p:blipFill>
            <a:blip r:embed="rId1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9842" y="3396178"/>
              <a:ext cx="169950" cy="16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图片 173" descr="捕获.PNG"/>
            <p:cNvPicPr>
              <a:picLocks noChangeAspect="1"/>
            </p:cNvPicPr>
            <p:nvPr/>
          </p:nvPicPr>
          <p:blipFill>
            <a:blip r:embed="rId1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9910" y="3989497"/>
              <a:ext cx="502050" cy="14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图片 174" descr="捕获.PNG"/>
            <p:cNvPicPr>
              <a:picLocks noChangeAspect="1"/>
            </p:cNvPicPr>
            <p:nvPr/>
          </p:nvPicPr>
          <p:blipFill>
            <a:blip r:embed="rId1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513" y="3953589"/>
              <a:ext cx="397345" cy="21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图片 183" descr="692489_logo.gif"/>
            <p:cNvPicPr>
              <a:picLocks noChangeAspect="1"/>
            </p:cNvPicPr>
            <p:nvPr/>
          </p:nvPicPr>
          <p:blipFill>
            <a:blip r:embed="rId1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970" y="1627235"/>
              <a:ext cx="337274" cy="25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图片 185" descr="捕获.PNG"/>
            <p:cNvPicPr>
              <a:picLocks noChangeAspect="1"/>
            </p:cNvPicPr>
            <p:nvPr/>
          </p:nvPicPr>
          <p:blipFill>
            <a:blip r:embed="rId1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528" y="5110205"/>
              <a:ext cx="424998" cy="22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Picture 177" descr="http://img.hexun.com/2010-08-31/124760071.jpg"/>
            <p:cNvPicPr>
              <a:picLocks noChangeAspect="1" noChangeArrowheads="1"/>
            </p:cNvPicPr>
            <p:nvPr/>
          </p:nvPicPr>
          <p:blipFill>
            <a:blip r:embed="rId1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344" y="5093183"/>
              <a:ext cx="276384" cy="200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图片 189" descr="Ritz_Carlton_Hotels.png"/>
            <p:cNvPicPr>
              <a:picLocks noChangeAspect="1"/>
            </p:cNvPicPr>
            <p:nvPr/>
          </p:nvPicPr>
          <p:blipFill>
            <a:blip r:embed="rId1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884" y="5115392"/>
              <a:ext cx="351068" cy="17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187" descr="http://pic12.nipic.com/20110108/5757623_194025095118_2.jpg"/>
            <p:cNvPicPr>
              <a:picLocks noChangeAspect="1" noChangeArrowheads="1"/>
            </p:cNvPicPr>
            <p:nvPr/>
          </p:nvPicPr>
          <p:blipFill>
            <a:blip r:embed="rId1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0215" y="4516921"/>
              <a:ext cx="327649" cy="212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TextBox 42"/>
            <p:cNvSpPr txBox="1">
              <a:spLocks noChangeArrowheads="1"/>
            </p:cNvSpPr>
            <p:nvPr/>
          </p:nvSpPr>
          <p:spPr bwMode="auto">
            <a:xfrm>
              <a:off x="4051951" y="2182008"/>
              <a:ext cx="256804" cy="27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1" tIns="45716" rIns="91431" bIns="45716">
              <a:spAutoFit/>
            </a:bodyPr>
            <a:lstStyle/>
            <a:p>
              <a:pPr algn="r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  <a:cs typeface="Arial" charset="0"/>
                </a:rPr>
                <a:t>金融</a:t>
              </a:r>
            </a:p>
          </p:txBody>
        </p:sp>
        <p:sp>
          <p:nvSpPr>
            <p:cNvPr id="157" name="TextBox 203"/>
            <p:cNvSpPr txBox="1">
              <a:spLocks noChangeArrowheads="1"/>
            </p:cNvSpPr>
            <p:nvPr/>
          </p:nvSpPr>
          <p:spPr bwMode="auto">
            <a:xfrm>
              <a:off x="4092968" y="1893344"/>
              <a:ext cx="256804" cy="27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1" tIns="45716" rIns="91431" bIns="45716">
              <a:spAutoFit/>
            </a:bodyPr>
            <a:lstStyle/>
            <a:p>
              <a:pPr algn="r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  <a:cs typeface="Arial" charset="0"/>
                </a:rPr>
                <a:t>奢侈</a:t>
              </a:r>
            </a:p>
          </p:txBody>
        </p:sp>
        <p:sp>
          <p:nvSpPr>
            <p:cNvPr id="158" name="TextBox 204"/>
            <p:cNvSpPr txBox="1">
              <a:spLocks noChangeArrowheads="1"/>
            </p:cNvSpPr>
            <p:nvPr/>
          </p:nvSpPr>
          <p:spPr bwMode="auto">
            <a:xfrm>
              <a:off x="4052784" y="2469336"/>
              <a:ext cx="255969" cy="2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en-US" altLang="zh-CN" sz="1200" b="1">
                  <a:solidFill>
                    <a:srgbClr val="595959"/>
                  </a:solidFill>
                  <a:cs typeface="Arial" pitchFamily="34" charset="0"/>
                </a:rPr>
                <a:t>B2B</a:t>
              </a:r>
              <a:endParaRPr lang="zh-CN" altLang="en-US" sz="1200" b="1">
                <a:solidFill>
                  <a:srgbClr val="595959"/>
                </a:solidFill>
                <a:ea typeface="微软雅黑" pitchFamily="34" charset="-122"/>
              </a:endParaRPr>
            </a:p>
          </p:txBody>
        </p:sp>
        <p:sp>
          <p:nvSpPr>
            <p:cNvPr id="159" name="TextBox 205"/>
            <p:cNvSpPr txBox="1">
              <a:spLocks noChangeArrowheads="1"/>
            </p:cNvSpPr>
            <p:nvPr/>
          </p:nvSpPr>
          <p:spPr bwMode="auto">
            <a:xfrm>
              <a:off x="4140562" y="2758000"/>
              <a:ext cx="168191" cy="2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en-US" altLang="zh-CN" sz="1200" b="1">
                  <a:solidFill>
                    <a:srgbClr val="595959"/>
                  </a:solidFill>
                  <a:cs typeface="Arial" pitchFamily="34" charset="0"/>
                </a:rPr>
                <a:t>IT</a:t>
              </a:r>
              <a:endParaRPr lang="zh-CN" altLang="en-US" sz="1200" b="1">
                <a:solidFill>
                  <a:srgbClr val="595959"/>
                </a:solidFill>
                <a:ea typeface="微软雅黑" pitchFamily="34" charset="-122"/>
              </a:endParaRPr>
            </a:p>
          </p:txBody>
        </p:sp>
        <p:sp>
          <p:nvSpPr>
            <p:cNvPr id="160" name="TextBox 206"/>
            <p:cNvSpPr txBox="1">
              <a:spLocks noChangeArrowheads="1"/>
            </p:cNvSpPr>
            <p:nvPr/>
          </p:nvSpPr>
          <p:spPr bwMode="auto">
            <a:xfrm>
              <a:off x="3891438" y="3909985"/>
              <a:ext cx="417313" cy="2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>
                  <a:solidFill>
                    <a:srgbClr val="595959"/>
                  </a:solidFill>
                  <a:ea typeface="微软雅黑" pitchFamily="34" charset="-122"/>
                </a:rPr>
                <a:t>身体洗护</a:t>
              </a:r>
              <a:endParaRPr lang="en-US" altLang="zh-CN" sz="1200" b="1">
                <a:solidFill>
                  <a:srgbClr val="595959"/>
                </a:solidFill>
                <a:cs typeface="Arial" pitchFamily="34" charset="0"/>
              </a:endParaRPr>
            </a:p>
          </p:txBody>
        </p:sp>
        <p:sp>
          <p:nvSpPr>
            <p:cNvPr id="161" name="TextBox 207"/>
            <p:cNvSpPr txBox="1">
              <a:spLocks noChangeArrowheads="1"/>
            </p:cNvSpPr>
            <p:nvPr/>
          </p:nvSpPr>
          <p:spPr bwMode="auto">
            <a:xfrm>
              <a:off x="4051951" y="4329617"/>
              <a:ext cx="256804" cy="2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 dirty="0">
                  <a:solidFill>
                    <a:srgbClr val="595959"/>
                  </a:solidFill>
                  <a:ea typeface="微软雅黑" pitchFamily="34" charset="-122"/>
                </a:rPr>
                <a:t>美容</a:t>
              </a:r>
              <a:endParaRPr lang="en-US" altLang="zh-CN" sz="1200" b="1" dirty="0">
                <a:solidFill>
                  <a:srgbClr val="595959"/>
                </a:solidFill>
                <a:cs typeface="Arial" pitchFamily="34" charset="0"/>
              </a:endParaRPr>
            </a:p>
          </p:txBody>
        </p:sp>
        <p:sp>
          <p:nvSpPr>
            <p:cNvPr id="162" name="TextBox 208"/>
            <p:cNvSpPr txBox="1">
              <a:spLocks noChangeArrowheads="1"/>
            </p:cNvSpPr>
            <p:nvPr/>
          </p:nvSpPr>
          <p:spPr bwMode="auto">
            <a:xfrm>
              <a:off x="4051951" y="3045328"/>
              <a:ext cx="256804" cy="2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>
                  <a:solidFill>
                    <a:srgbClr val="595959"/>
                  </a:solidFill>
                  <a:ea typeface="微软雅黑" pitchFamily="34" charset="-122"/>
                </a:rPr>
                <a:t>服饰</a:t>
              </a:r>
            </a:p>
          </p:txBody>
        </p:sp>
        <p:sp>
          <p:nvSpPr>
            <p:cNvPr id="163" name="TextBox 209"/>
            <p:cNvSpPr txBox="1">
              <a:spLocks noChangeArrowheads="1"/>
            </p:cNvSpPr>
            <p:nvPr/>
          </p:nvSpPr>
          <p:spPr bwMode="auto">
            <a:xfrm>
              <a:off x="4051951" y="3333992"/>
              <a:ext cx="256804" cy="27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1" tIns="45716" rIns="91431" bIns="45716">
              <a:spAutoFit/>
            </a:bodyPr>
            <a:lstStyle/>
            <a:p>
              <a:pPr algn="r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  <a:cs typeface="Arial" charset="0"/>
                </a:rPr>
                <a:t>食品</a:t>
              </a:r>
            </a:p>
          </p:txBody>
        </p:sp>
        <p:sp>
          <p:nvSpPr>
            <p:cNvPr id="164" name="TextBox 210"/>
            <p:cNvSpPr txBox="1">
              <a:spLocks noChangeArrowheads="1"/>
            </p:cNvSpPr>
            <p:nvPr/>
          </p:nvSpPr>
          <p:spPr bwMode="auto">
            <a:xfrm>
              <a:off x="4051951" y="3621320"/>
              <a:ext cx="256804" cy="2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>
                  <a:solidFill>
                    <a:srgbClr val="595959"/>
                  </a:solidFill>
                  <a:ea typeface="微软雅黑" pitchFamily="34" charset="-122"/>
                </a:rPr>
                <a:t>酒业</a:t>
              </a:r>
            </a:p>
          </p:txBody>
        </p:sp>
        <p:sp>
          <p:nvSpPr>
            <p:cNvPr id="165" name="TextBox 211"/>
            <p:cNvSpPr txBox="1">
              <a:spLocks noChangeArrowheads="1"/>
            </p:cNvSpPr>
            <p:nvPr/>
          </p:nvSpPr>
          <p:spPr bwMode="auto">
            <a:xfrm>
              <a:off x="3891438" y="4774640"/>
              <a:ext cx="417313" cy="27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1" tIns="45716" rIns="91431" bIns="45716">
              <a:spAutoFit/>
            </a:bodyPr>
            <a:lstStyle/>
            <a:p>
              <a:pPr algn="r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  <a:cs typeface="Arial" charset="0"/>
                </a:rPr>
                <a:t>家居家装</a:t>
              </a:r>
            </a:p>
          </p:txBody>
        </p:sp>
        <p:sp>
          <p:nvSpPr>
            <p:cNvPr id="166" name="TextBox 212"/>
            <p:cNvSpPr txBox="1">
              <a:spLocks noChangeArrowheads="1"/>
            </p:cNvSpPr>
            <p:nvPr/>
          </p:nvSpPr>
          <p:spPr bwMode="auto">
            <a:xfrm>
              <a:off x="3588912" y="1604681"/>
              <a:ext cx="760357" cy="2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 dirty="0">
                  <a:solidFill>
                    <a:srgbClr val="595959"/>
                  </a:solidFill>
                  <a:ea typeface="微软雅黑" pitchFamily="34" charset="-122"/>
                </a:rPr>
                <a:t>汽车</a:t>
              </a:r>
            </a:p>
          </p:txBody>
        </p:sp>
        <p:sp>
          <p:nvSpPr>
            <p:cNvPr id="167" name="TextBox 213"/>
            <p:cNvSpPr txBox="1">
              <a:spLocks noChangeArrowheads="1"/>
            </p:cNvSpPr>
            <p:nvPr/>
          </p:nvSpPr>
          <p:spPr bwMode="auto">
            <a:xfrm>
              <a:off x="4051951" y="5350632"/>
              <a:ext cx="256804" cy="2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>
                  <a:solidFill>
                    <a:srgbClr val="595959"/>
                  </a:solidFill>
                  <a:ea typeface="微软雅黑" pitchFamily="34" charset="-122"/>
                </a:rPr>
                <a:t>服务</a:t>
              </a:r>
            </a:p>
          </p:txBody>
        </p:sp>
        <p:sp>
          <p:nvSpPr>
            <p:cNvPr id="168" name="TextBox 186"/>
            <p:cNvSpPr txBox="1">
              <a:spLocks noChangeArrowheads="1"/>
            </p:cNvSpPr>
            <p:nvPr/>
          </p:nvSpPr>
          <p:spPr bwMode="auto">
            <a:xfrm>
              <a:off x="12521089" y="5635893"/>
              <a:ext cx="8609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rPr>
                <a:t>更多</a:t>
              </a:r>
              <a:r>
                <a:rPr lang="en-US" altLang="zh-CN" sz="1200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rPr>
                <a:t>…</a:t>
              </a:r>
              <a:endParaRPr lang="zh-CN" altLang="en-US" sz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9" name="矩形 177"/>
            <p:cNvSpPr>
              <a:spLocks noChangeArrowheads="1"/>
            </p:cNvSpPr>
            <p:nvPr/>
          </p:nvSpPr>
          <p:spPr bwMode="auto">
            <a:xfrm>
              <a:off x="4052178" y="5062955"/>
              <a:ext cx="2568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200" b="1">
                  <a:solidFill>
                    <a:srgbClr val="595959"/>
                  </a:solidFill>
                  <a:ea typeface="微软雅黑" pitchFamily="34" charset="-122"/>
                </a:rPr>
                <a:t>旅游</a:t>
              </a:r>
              <a:endParaRPr lang="zh-CN" altLang="en-US" sz="6000">
                <a:ea typeface="微软雅黑" pitchFamily="34" charset="-122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3960242" y="1079847"/>
            <a:ext cx="9469275" cy="315843"/>
            <a:chOff x="4033869" y="1007839"/>
            <a:chExt cx="9469275" cy="315843"/>
          </a:xfrm>
        </p:grpSpPr>
        <p:sp>
          <p:nvSpPr>
            <p:cNvPr id="187" name="TextBox 186"/>
            <p:cNvSpPr txBox="1"/>
            <p:nvPr/>
          </p:nvSpPr>
          <p:spPr>
            <a:xfrm>
              <a:off x="4033869" y="1046924"/>
              <a:ext cx="1366533" cy="2486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1679" tIns="31679" rIns="31679" bIns="31679" numCol="1" spcCol="23759" rtlCol="0" anchor="ctr">
              <a:spAutoFit/>
            </a:bodyPr>
            <a:lstStyle/>
            <a:p>
              <a:pPr algn="r" rtl="0" latinLnBrk="1"/>
              <a:r>
                <a:rPr lang="zh-CN" altLang="en-US" sz="1200" b="1" dirty="0">
                  <a:solidFill>
                    <a:srgbClr val="595959"/>
                  </a:solidFill>
                  <a:latin typeface="Arial" pitchFamily="34" charset="0"/>
                  <a:ea typeface="微软雅黑" pitchFamily="34" charset="-122"/>
                </a:rPr>
                <a:t>代理集团</a:t>
              </a:r>
            </a:p>
          </p:txBody>
        </p:sp>
        <p:grpSp>
          <p:nvGrpSpPr>
            <p:cNvPr id="173" name="组合 172"/>
            <p:cNvGrpSpPr/>
            <p:nvPr/>
          </p:nvGrpSpPr>
          <p:grpSpPr>
            <a:xfrm>
              <a:off x="5634603" y="1007839"/>
              <a:ext cx="7868541" cy="315843"/>
              <a:chOff x="5634603" y="1007839"/>
              <a:chExt cx="7868541" cy="315843"/>
            </a:xfrm>
          </p:grpSpPr>
          <p:pic>
            <p:nvPicPr>
              <p:cNvPr id="180" name="图片 95" descr="&amp;c_logo.png"/>
              <p:cNvPicPr>
                <a:picLocks noChangeAspect="1"/>
              </p:cNvPicPr>
              <p:nvPr/>
            </p:nvPicPr>
            <p:blipFill>
              <a:blip r:embed="rId1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8754" y="1048719"/>
                <a:ext cx="481453" cy="23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图片 102" descr="vivaki.jpg"/>
              <p:cNvPicPr>
                <a:picLocks noChangeAspect="1"/>
              </p:cNvPicPr>
              <p:nvPr/>
            </p:nvPicPr>
            <p:blipFill>
              <a:blip r:embed="rId1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83" r="26767" b="18449"/>
              <a:stretch>
                <a:fillRect/>
              </a:stretch>
            </p:blipFill>
            <p:spPr bwMode="auto">
              <a:xfrm>
                <a:off x="5634603" y="1007839"/>
                <a:ext cx="1112886" cy="315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图片 104" descr="print-logo.png"/>
              <p:cNvPicPr>
                <a:picLocks noChangeAspect="1"/>
              </p:cNvPicPr>
              <p:nvPr/>
            </p:nvPicPr>
            <p:blipFill>
              <a:blip r:embed="rId1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2850" y="1089824"/>
                <a:ext cx="467634" cy="18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131" descr="\\f\PM\素材库\logos\agency\OMG.jpg"/>
              <p:cNvPicPr>
                <a:picLocks noChangeAspect="1" noChangeArrowheads="1"/>
              </p:cNvPicPr>
              <p:nvPr/>
            </p:nvPicPr>
            <p:blipFill>
              <a:blip r:embed="rId1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4938" y="1117704"/>
                <a:ext cx="1948301" cy="165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2" descr="C:\Users\jessie.shen\Desktop\f9dcd100baa1cd117f63f23aba12c8fcc2ce2dd6.jpg.png"/>
              <p:cNvPicPr>
                <a:picLocks noChangeAspect="1" noChangeArrowheads="1"/>
              </p:cNvPicPr>
              <p:nvPr/>
            </p:nvPicPr>
            <p:blipFill>
              <a:blip r:embed="rId1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8594" y="1078856"/>
                <a:ext cx="1070197" cy="173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8" name="TextBox 186"/>
              <p:cNvSpPr txBox="1">
                <a:spLocks noChangeArrowheads="1"/>
              </p:cNvSpPr>
              <p:nvPr/>
            </p:nvSpPr>
            <p:spPr bwMode="auto">
              <a:xfrm>
                <a:off x="12080190" y="1063017"/>
                <a:ext cx="1422954" cy="242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7022" tIns="28511" rIns="57022" bIns="285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 dirty="0">
                    <a:solidFill>
                      <a:srgbClr val="595959"/>
                    </a:solidFill>
                    <a:latin typeface="微软雅黑" pitchFamily="34" charset="-122"/>
                    <a:ea typeface="微软雅黑" pitchFamily="34" charset="-122"/>
                  </a:rPr>
                  <a:t>更多</a:t>
                </a:r>
                <a:r>
                  <a:rPr lang="en-US" altLang="zh-CN" sz="1200" dirty="0">
                    <a:solidFill>
                      <a:srgbClr val="595959"/>
                    </a:solidFill>
                    <a:latin typeface="微软雅黑" pitchFamily="34" charset="-122"/>
                    <a:ea typeface="微软雅黑" pitchFamily="34" charset="-122"/>
                  </a:rPr>
                  <a:t>…</a:t>
                </a:r>
                <a:endParaRPr lang="zh-CN" altLang="en-US" sz="1200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8043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bg1"/>
                </a:solidFill>
              </a:rPr>
              <a:t>-</a:t>
            </a:r>
            <a:fld id="{688C2C98-356C-4E41-97BD-39591BF7FB79}" type="slidenum">
              <a:rPr lang="zh-CN" altLang="en-US" smtClean="0">
                <a:solidFill>
                  <a:schemeClr val="bg1"/>
                </a:solidFill>
              </a:rPr>
              <a:pPr/>
              <a:t>14</a:t>
            </a:fld>
            <a:r>
              <a:rPr lang="en-US" altLang="zh-CN" smtClean="0">
                <a:solidFill>
                  <a:schemeClr val="bg1"/>
                </a:solidFill>
              </a:rPr>
              <a:t>-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内容占位符 6"/>
          <p:cNvSpPr txBox="1">
            <a:spLocks/>
          </p:cNvSpPr>
          <p:nvPr/>
        </p:nvSpPr>
        <p:spPr>
          <a:xfrm>
            <a:off x="1923480" y="3328766"/>
            <a:ext cx="6480572" cy="701492"/>
          </a:xfrm>
          <a:prstGeom prst="rect">
            <a:avLst/>
          </a:prstGeom>
        </p:spPr>
        <p:txBody>
          <a:bodyPr lIns="57022" tIns="28511" rIns="57022" bIns="28511"/>
          <a:lstStyle>
            <a:lvl1pPr marL="617361" indent="-617361" defTabSz="584200">
              <a:spcBef>
                <a:spcPts val="4200"/>
              </a:spcBef>
              <a:buSzPct val="75000"/>
              <a:buChar char="•"/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marL="1061861" indent="-617361" defTabSz="584200">
              <a:spcBef>
                <a:spcPts val="4200"/>
              </a:spcBef>
              <a:buSzPct val="75000"/>
              <a:buChar char="•"/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marL="1506361" indent="-617361" defTabSz="584200">
              <a:spcBef>
                <a:spcPts val="4200"/>
              </a:spcBef>
              <a:buSzPct val="75000"/>
              <a:buChar char="•"/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marL="1950861" indent="-617361" defTabSz="584200">
              <a:spcBef>
                <a:spcPts val="4200"/>
              </a:spcBef>
              <a:buSzPct val="75000"/>
              <a:buChar char="•"/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marL="2395361" indent="-617361" defTabSz="584200">
              <a:spcBef>
                <a:spcPts val="4200"/>
              </a:spcBef>
              <a:buSzPct val="75000"/>
              <a:buChar char="•"/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marL="2839861" indent="-617361" defTabSz="584200">
              <a:spcBef>
                <a:spcPts val="4200"/>
              </a:spcBef>
              <a:buSzPct val="75000"/>
              <a:buChar char="•"/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marL="3284361" indent="-617361" defTabSz="584200">
              <a:spcBef>
                <a:spcPts val="4200"/>
              </a:spcBef>
              <a:buSzPct val="75000"/>
              <a:buChar char="•"/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marL="3728861" indent="-617361" defTabSz="584200">
              <a:spcBef>
                <a:spcPts val="4200"/>
              </a:spcBef>
              <a:buSzPct val="75000"/>
              <a:buChar char="•"/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marL="4173361" indent="-617361" defTabSz="584200">
              <a:spcBef>
                <a:spcPts val="4200"/>
              </a:spcBef>
              <a:buSzPct val="75000"/>
              <a:buChar char="•"/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None/>
            </a:pPr>
            <a:r>
              <a:rPr lang="zh-CN" altLang="en-US" sz="3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共创数据驱动的营销新时代</a:t>
            </a:r>
            <a:endParaRPr lang="zh-CN" altLang="en-US" sz="3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标题 5"/>
          <p:cNvSpPr txBox="1">
            <a:spLocks/>
          </p:cNvSpPr>
          <p:nvPr/>
        </p:nvSpPr>
        <p:spPr>
          <a:xfrm>
            <a:off x="1944018" y="2266089"/>
            <a:ext cx="5832515" cy="78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548" tIns="44548" rIns="44548" bIns="44548" anchor="ctr">
            <a:noAutofit/>
          </a:bodyPr>
          <a:lstStyle>
            <a:lvl1pPr algn="l" defTabSz="584200">
              <a:defRPr lang="zh-CN" altLang="en-US" sz="6700" b="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  <a:sym typeface="Helvetica Light"/>
              </a:defRPr>
            </a:lvl1pPr>
            <a:lvl2pPr indent="228600" algn="ctr" defTabSz="5842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zh-CN" altLang="en-US" sz="5000" dirty="0">
                <a:solidFill>
                  <a:srgbClr val="ED6C30"/>
                </a:solidFill>
              </a:rPr>
              <a:t>阿里与您共成长</a:t>
            </a:r>
          </a:p>
        </p:txBody>
      </p:sp>
      <p:pic>
        <p:nvPicPr>
          <p:cNvPr id="5" name="Picture 2" descr="C:\Users\jessie.shen\Desktop\二维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138" y="1238345"/>
            <a:ext cx="2595546" cy="25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1066907" y="3942164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【</a:t>
            </a:r>
            <a:r>
              <a: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阿里妈妈大数据营销</a:t>
            </a:r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】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66722" y="4590236"/>
            <a:ext cx="59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官方微信：搜索官方微信号：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alimamaDT</a:t>
            </a:r>
          </a:p>
          <a:p>
            <a:pPr lvl="0" algn="l" rtl="0"/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官方微博：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@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阿里妈妈大数据营销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algn="l"/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86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1192451" y="3923871"/>
            <a:ext cx="5185927" cy="1867750"/>
          </a:xfrm>
          <a:prstGeom prst="rect">
            <a:avLst/>
          </a:prstGeom>
          <a:solidFill>
            <a:srgbClr val="ED6C30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lang="zh-CN" altLang="en-US" sz="250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92453" y="1349285"/>
            <a:ext cx="5185926" cy="1867750"/>
          </a:xfrm>
          <a:prstGeom prst="rect">
            <a:avLst/>
          </a:prstGeom>
          <a:solidFill>
            <a:srgbClr val="ED6C30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lang="zh-CN" altLang="en-US" sz="2500">
              <a:solidFill>
                <a:srgbClr val="FFFFFF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7056586" y="3168079"/>
            <a:ext cx="1801863" cy="543413"/>
          </a:xfrm>
          <a:prstGeom prst="ellipse">
            <a:avLst/>
          </a:prstGeom>
          <a:solidFill>
            <a:srgbClr val="ED6C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0" y="-14813"/>
            <a:ext cx="264399" cy="6489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6687" y="21600"/>
                </a:lnTo>
                <a:lnTo>
                  <a:pt x="6687" y="11205"/>
                </a:lnTo>
                <a:lnTo>
                  <a:pt x="21600" y="10800"/>
                </a:lnTo>
                <a:lnTo>
                  <a:pt x="6687" y="10395"/>
                </a:lnTo>
                <a:lnTo>
                  <a:pt x="6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DE6B2D"/>
          </a:solidFill>
          <a:ln w="12700">
            <a:miter lim="400000"/>
          </a:ln>
        </p:spPr>
        <p:txBody>
          <a:bodyPr lIns="28510" tIns="28511" rIns="28510" bIns="28511" anchor="ctr"/>
          <a:lstStyle/>
          <a:p>
            <a:pPr algn="l" defTabSz="570220">
              <a:defRPr sz="1800">
                <a:solidFill>
                  <a:srgbClr val="D33F3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4" name="Picture 2" descr="C:\Users\jessie.shen\Desktop\logo最终版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11" y="1943943"/>
            <a:ext cx="2808311" cy="10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矩形 44"/>
          <p:cNvSpPr/>
          <p:nvPr/>
        </p:nvSpPr>
        <p:spPr>
          <a:xfrm>
            <a:off x="12742456" y="719807"/>
            <a:ext cx="2038761" cy="442300"/>
          </a:xfrm>
          <a:prstGeom prst="rect">
            <a:avLst/>
          </a:prstGeom>
        </p:spPr>
        <p:txBody>
          <a:bodyPr wrap="none" lIns="57022" tIns="28511" rIns="57022" bIns="28511">
            <a:spAutoFit/>
          </a:bodyPr>
          <a:lstStyle/>
          <a:p>
            <a:r>
              <a:rPr lang="zh-CN" altLang="en-US" sz="2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两大业务矩阵</a:t>
            </a:r>
            <a:endParaRPr lang="zh-CN" altLang="en-US" sz="27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377066" y="3815692"/>
            <a:ext cx="5001312" cy="1956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r>
              <a:rPr lang="en-US" altLang="zh-CN" sz="36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Performance</a:t>
            </a:r>
          </a:p>
          <a:p>
            <a:pPr rtl="0" latinLnBrk="1" hangingPunct="0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电商效果营销</a:t>
            </a:r>
            <a:endParaRPr lang="en-US" altLang="zh-CN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rtl="0" latinLnBrk="1" hangingPunct="0"/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rtl="0" latinLnBrk="1" hangingPunct="0"/>
            <a:r>
              <a:rPr lang="zh-CN" altLang="en-US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作为</a:t>
            </a:r>
            <a:r>
              <a:rPr lang="zh-CN" altLang="en-US" sz="2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雄厚基石和后方</a:t>
            </a:r>
            <a:r>
              <a:rPr lang="zh-CN" altLang="en-US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大本营 </a:t>
            </a:r>
            <a:endParaRPr lang="en-US" altLang="zh-CN" sz="2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233050" y="1295871"/>
            <a:ext cx="5256584" cy="1895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r>
              <a:rPr lang="en-US" altLang="zh-CN" sz="3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Branding Marketing</a:t>
            </a:r>
            <a:endParaRPr lang="en-US" altLang="zh-CN" sz="36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rtl="0" latinLnBrk="1" hangingPunct="0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品牌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营销</a:t>
            </a:r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rtl="0" latinLnBrk="1" hangingPunct="0"/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rtl="0" latinLnBrk="1" hangingPunct="0"/>
            <a:r>
              <a:rPr lang="zh-CN" altLang="en-US" sz="2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组建品牌营销</a:t>
            </a:r>
            <a:r>
              <a:rPr lang="zh-CN" altLang="en-US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服务中心</a:t>
            </a:r>
            <a:endParaRPr lang="en-US" altLang="zh-CN" sz="2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灯片编号占位符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57021" tIns="28510" rIns="57021" bIns="2851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fld id="{688C2C98-356C-4E41-97BD-39591BF7FB79}" type="slidenum">
              <a:rPr lang="zh-CN" altLang="en-US" smtClean="0">
                <a:solidFill>
                  <a:schemeClr val="bg1"/>
                </a:solidFill>
              </a:rPr>
              <a:pPr/>
              <a:t>2</a:t>
            </a:fld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700" b="1" dirty="0"/>
              <a:t>DT</a:t>
            </a:r>
            <a:r>
              <a:rPr lang="zh-CN" altLang="en-US" sz="3700" b="1" dirty="0"/>
              <a:t>营销新时代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345" y="3194958"/>
            <a:ext cx="9535549" cy="448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r>
              <a:rPr lang="zh-CN" altLang="en-US" sz="2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zh-CN" altLang="en-US" sz="2500" b="1" dirty="0">
                <a:solidFill>
                  <a:srgbClr val="ED6C30"/>
                </a:solidFill>
                <a:latin typeface="微软雅黑" pitchFamily="34" charset="-122"/>
                <a:ea typeface="微软雅黑" pitchFamily="34" charset="-122"/>
              </a:rPr>
              <a:t>阿里大数据</a:t>
            </a:r>
            <a:r>
              <a:rPr lang="zh-CN" altLang="en-US" sz="2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编织数字营销</a:t>
            </a:r>
            <a:r>
              <a:rPr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之               </a:t>
            </a:r>
            <a:r>
              <a:rPr lang="zh-CN" altLang="en-US" sz="2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“新蓝图”</a:t>
            </a:r>
            <a:endParaRPr lang="zh-CN" altLang="en-US" sz="2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加号 60"/>
          <p:cNvSpPr/>
          <p:nvPr/>
        </p:nvSpPr>
        <p:spPr>
          <a:xfrm>
            <a:off x="13481499" y="3295463"/>
            <a:ext cx="703879" cy="561138"/>
          </a:xfrm>
          <a:prstGeom prst="mathPlus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endParaRPr lang="zh-CN" altLang="en-US" sz="2000">
              <a:solidFill>
                <a:srgbClr val="FFFFFF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564807" y="1458403"/>
            <a:ext cx="4405549" cy="3972172"/>
            <a:chOff x="12431154" y="3044997"/>
            <a:chExt cx="9285051" cy="8405030"/>
          </a:xfrm>
        </p:grpSpPr>
        <p:sp>
          <p:nvSpPr>
            <p:cNvPr id="21" name="文本框 3"/>
            <p:cNvSpPr txBox="1"/>
            <p:nvPr/>
          </p:nvSpPr>
          <p:spPr>
            <a:xfrm rot="5400000">
              <a:off x="15169594" y="4711733"/>
              <a:ext cx="4401161" cy="4746987"/>
            </a:xfrm>
            <a:prstGeom prst="rect">
              <a:avLst/>
            </a:prstGeom>
            <a:noFill/>
          </p:spPr>
          <p:txBody>
            <a:bodyPr spcFirstLastPara="1">
              <a:prstTxWarp prst="textCircl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/>
                  <a:ea typeface="微软雅黑"/>
                  <a:cs typeface="微软雅黑"/>
                </a:rPr>
                <a:t>01010101010101010101010100101010101010101010010101010101010101001010101010100101010110101010101010101001010101010011000000</a:t>
              </a:r>
              <a:endParaRPr kumimoji="1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2" name="文本框 3"/>
            <p:cNvSpPr txBox="1"/>
            <p:nvPr/>
          </p:nvSpPr>
          <p:spPr>
            <a:xfrm rot="1947645">
              <a:off x="14452574" y="4300299"/>
              <a:ext cx="5902170" cy="5633190"/>
            </a:xfrm>
            <a:prstGeom prst="rect">
              <a:avLst/>
            </a:prstGeom>
            <a:noFill/>
          </p:spPr>
          <p:txBody>
            <a:bodyPr spcFirstLastPara="1">
              <a:prstTxWarp prst="textCircl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0</a:t>
              </a:r>
              <a:r>
                <a:rPr kumimoji="1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/>
                  <a:ea typeface="微软雅黑"/>
                  <a:cs typeface="微软雅黑"/>
                </a:rPr>
                <a:t>10101010101010101010100101010101010101010010101010101010101001101010101010101010101010101010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3" name="文本框 3"/>
            <p:cNvSpPr txBox="1"/>
            <p:nvPr/>
          </p:nvSpPr>
          <p:spPr>
            <a:xfrm rot="628505">
              <a:off x="13453942" y="3725530"/>
              <a:ext cx="7593684" cy="6862710"/>
            </a:xfrm>
            <a:prstGeom prst="rect">
              <a:avLst/>
            </a:prstGeom>
            <a:noFill/>
          </p:spPr>
          <p:txBody>
            <a:bodyPr spcFirstLastPara="1">
              <a:prstTxWarp prst="textCircl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1010101010100101010101010</a:t>
              </a:r>
              <a:r>
                <a:rPr kumimoji="1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/>
                  <a:ea typeface="微软雅黑"/>
                  <a:cs typeface="微软雅黑"/>
                </a:rPr>
                <a:t>1010101010101010101010010101010101010101001010101010101010100110101010101010101010101010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 rot="21031041">
              <a:off x="12431154" y="3044997"/>
              <a:ext cx="9285051" cy="8405030"/>
            </a:xfrm>
            <a:prstGeom prst="rect">
              <a:avLst/>
            </a:prstGeom>
            <a:noFill/>
          </p:spPr>
          <p:txBody>
            <a:bodyPr spcFirstLastPara="1">
              <a:prstTxWarp prst="textCircle">
                <a:avLst>
                  <a:gd name="adj" fmla="val 13999163"/>
                </a:avLst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1010100101010101010101010</a:t>
              </a:r>
              <a:r>
                <a:rPr kumimoji="1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/>
                  <a:ea typeface="微软雅黑"/>
                  <a:cs typeface="微软雅黑"/>
                </a:rPr>
                <a:t>101010101010101010101001010101001011010101010101010100101010101010101010011010101010101001010100100101010</a:t>
              </a:r>
              <a:endParaRPr kumimoji="1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27" name="文本框 3"/>
          <p:cNvSpPr txBox="1"/>
          <p:nvPr/>
        </p:nvSpPr>
        <p:spPr>
          <a:xfrm rot="21386774">
            <a:off x="4998495" y="1079847"/>
            <a:ext cx="5298451" cy="4773022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2996120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10101101010101010101001010101011101010101010101010</a:t>
            </a: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rPr>
              <a:t>10101010101010101010100101010100101101010101010101010010101001010010101010101010101001010101001</a:t>
            </a:r>
            <a:endParaRPr kumimoji="1" lang="zh-CN" alt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801201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546742" y="426378"/>
            <a:ext cx="3233975" cy="4181862"/>
            <a:chOff x="14918008" y="1415776"/>
            <a:chExt cx="5060314" cy="8571000"/>
          </a:xfrm>
        </p:grpSpPr>
        <p:sp>
          <p:nvSpPr>
            <p:cNvPr id="90" name="Shape 90"/>
            <p:cNvSpPr/>
            <p:nvPr/>
          </p:nvSpPr>
          <p:spPr>
            <a:xfrm>
              <a:off x="14928096" y="1415776"/>
              <a:ext cx="5050226" cy="8571000"/>
            </a:xfrm>
            <a:prstGeom prst="rect">
              <a:avLst/>
            </a:prstGeom>
            <a:solidFill>
              <a:srgbClr val="EC66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85110">
                <a:lnSpc>
                  <a:spcPct val="150000"/>
                </a:lnSpc>
                <a:defRPr sz="1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 sz="700" dirty="0"/>
            </a:p>
          </p:txBody>
        </p:sp>
        <p:sp>
          <p:nvSpPr>
            <p:cNvPr id="93" name="Shape 93"/>
            <p:cNvSpPr/>
            <p:nvPr/>
          </p:nvSpPr>
          <p:spPr>
            <a:xfrm>
              <a:off x="14918008" y="3345444"/>
              <a:ext cx="5017462" cy="0"/>
            </a:xfrm>
            <a:prstGeom prst="line">
              <a:avLst/>
            </a:prstGeom>
            <a:noFill/>
            <a:ln w="12700" cap="flat">
              <a:solidFill>
                <a:srgbClr val="FFFFFF">
                  <a:alpha val="34686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85110">
                <a:defRPr sz="1200"/>
              </a:pPr>
              <a:endParaRPr sz="700"/>
            </a:p>
          </p:txBody>
        </p:sp>
        <p:sp>
          <p:nvSpPr>
            <p:cNvPr id="94" name="Shape 94"/>
            <p:cNvSpPr/>
            <p:nvPr/>
          </p:nvSpPr>
          <p:spPr>
            <a:xfrm>
              <a:off x="14928092" y="5871630"/>
              <a:ext cx="5050225" cy="0"/>
            </a:xfrm>
            <a:prstGeom prst="line">
              <a:avLst/>
            </a:prstGeom>
            <a:noFill/>
            <a:ln w="152400" cap="flat">
              <a:solidFill>
                <a:srgbClr val="FFFFFF">
                  <a:alpha val="64259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85110">
                <a:defRPr sz="1200"/>
              </a:pPr>
              <a:endParaRPr sz="70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14928099" y="5871630"/>
              <a:ext cx="5050219" cy="0"/>
            </a:xfrm>
            <a:prstGeom prst="line">
              <a:avLst/>
            </a:prstGeom>
            <a:noFill/>
            <a:ln w="12700" cap="flat">
              <a:solidFill>
                <a:srgbClr val="FFFFFF">
                  <a:alpha val="59779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85110">
                <a:defRPr sz="1200"/>
              </a:pPr>
              <a:endParaRPr sz="700"/>
            </a:p>
          </p:txBody>
        </p:sp>
        <p:sp>
          <p:nvSpPr>
            <p:cNvPr id="102" name="Shape 102"/>
            <p:cNvSpPr/>
            <p:nvPr/>
          </p:nvSpPr>
          <p:spPr>
            <a:xfrm>
              <a:off x="15729861" y="2164763"/>
              <a:ext cx="3744417" cy="6992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570220">
                <a:lnSpc>
                  <a:spcPct val="80000"/>
                </a:lnSpc>
                <a:defRPr sz="1800"/>
              </a:pPr>
              <a:r>
                <a:rPr sz="4000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阿里妈妈</a:t>
              </a:r>
              <a:endParaRPr lang="en-US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  <a:sym typeface="Lantinghei SC Demibold"/>
              </a:endParaRPr>
            </a:p>
            <a:p>
              <a:pPr algn="l" defTabSz="570220">
                <a:lnSpc>
                  <a:spcPct val="80000"/>
                </a:lnSpc>
                <a:defRPr sz="1800"/>
              </a:pPr>
              <a:r>
                <a:rPr sz="3600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Lantinghei SC Extralight"/>
                </a:rPr>
                <a:t>拥有</a:t>
              </a:r>
              <a:r>
                <a:rPr lang="zh-CN" altLang="en-US" sz="3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Lantinghei SC Extralight"/>
                </a:rPr>
                <a:t>国内</a:t>
              </a:r>
              <a:endParaRPr lang="en-US" altLang="zh-CN" sz="3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  <a:sym typeface="Lantinghei SC Extralight"/>
              </a:endParaRPr>
            </a:p>
            <a:p>
              <a:pPr algn="l" defTabSz="570220">
                <a:lnSpc>
                  <a:spcPct val="80000"/>
                </a:lnSpc>
                <a:defRPr sz="1800"/>
              </a:pPr>
              <a:r>
                <a:rPr sz="4400" b="1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领先</a:t>
              </a:r>
              <a:r>
                <a:rPr sz="3200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Lantinghei SC Extralight"/>
                </a:rPr>
                <a:t>的</a:t>
              </a:r>
              <a:endParaRPr lang="en-US" sz="3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  <a:sym typeface="Lantinghei SC Extralight"/>
              </a:endParaRPr>
            </a:p>
            <a:p>
              <a:pPr algn="l" defTabSz="570220">
                <a:lnSpc>
                  <a:spcPct val="80000"/>
                </a:lnSpc>
                <a:defRPr sz="1800"/>
              </a:pPr>
              <a:endParaRPr 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  <a:sym typeface="Lantinghei SC Extralight"/>
              </a:endParaRPr>
            </a:p>
            <a:p>
              <a:pPr algn="l" defTabSz="570220">
                <a:defRPr sz="1800"/>
              </a:pPr>
              <a:r>
                <a:rPr sz="5400" b="1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Heavy"/>
                  <a:sym typeface="Lantinghei SC Heavy"/>
                </a:rPr>
                <a:t>大数据</a:t>
              </a:r>
              <a:endParaRPr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Heavy"/>
                <a:sym typeface="Lantinghei SC Heavy"/>
              </a:endParaRPr>
            </a:p>
            <a:p>
              <a:pPr algn="l" defTabSz="570220">
                <a:defRPr sz="1800"/>
              </a:pPr>
              <a:r>
                <a:rPr sz="4100" dirty="0" err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营销平台</a:t>
              </a:r>
              <a:endParaRPr sz="4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  <a:sym typeface="Lantinghei SC Demibold"/>
              </a:endParaRPr>
            </a:p>
          </p:txBody>
        </p:sp>
      </p:grpSp>
      <p:sp>
        <p:nvSpPr>
          <p:cNvPr id="76" name="Shape 76"/>
          <p:cNvSpPr/>
          <p:nvPr/>
        </p:nvSpPr>
        <p:spPr>
          <a:xfrm>
            <a:off x="0" y="-14813"/>
            <a:ext cx="264399" cy="6489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6687" y="21600"/>
                </a:lnTo>
                <a:lnTo>
                  <a:pt x="6687" y="11205"/>
                </a:lnTo>
                <a:lnTo>
                  <a:pt x="21600" y="10800"/>
                </a:lnTo>
                <a:lnTo>
                  <a:pt x="6687" y="10395"/>
                </a:lnTo>
                <a:lnTo>
                  <a:pt x="6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DE6B2D"/>
          </a:solidFill>
          <a:ln w="12700">
            <a:miter lim="400000"/>
          </a:ln>
        </p:spPr>
        <p:txBody>
          <a:bodyPr lIns="28510" tIns="28511" rIns="28510" bIns="28511" anchor="ctr"/>
          <a:lstStyle/>
          <a:p>
            <a:pPr algn="l" defTabSz="570220">
              <a:defRPr sz="1800">
                <a:solidFill>
                  <a:srgbClr val="D33F3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" name="组合 4"/>
          <p:cNvGrpSpPr/>
          <p:nvPr/>
        </p:nvGrpSpPr>
        <p:grpSpPr>
          <a:xfrm>
            <a:off x="3024789" y="3625325"/>
            <a:ext cx="4366526" cy="1030998"/>
            <a:chOff x="4641258" y="7759935"/>
            <a:chExt cx="6628192" cy="2095685"/>
          </a:xfrm>
        </p:grpSpPr>
        <p:sp>
          <p:nvSpPr>
            <p:cNvPr id="77" name="Shape 77"/>
            <p:cNvSpPr/>
            <p:nvPr/>
          </p:nvSpPr>
          <p:spPr>
            <a:xfrm rot="108907">
              <a:off x="4696896" y="7759935"/>
              <a:ext cx="6266818" cy="2095685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85110">
                <a:defRPr sz="1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5206012" y="8022707"/>
              <a:ext cx="6063438" cy="1753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570220">
                <a:lnSpc>
                  <a:spcPct val="90000"/>
                </a:lnSpc>
                <a:spcBef>
                  <a:spcPts val="374"/>
                </a:spcBef>
                <a:defRPr sz="1800"/>
              </a:pPr>
              <a:r>
                <a:rPr lang="en-US" sz="3900" b="1" dirty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Heavy"/>
                  <a:sym typeface="Lantinghei SC Demibold"/>
                </a:rPr>
                <a:t>98</a:t>
              </a:r>
              <a:r>
                <a:rPr lang="en-US" altLang="zh-CN" sz="3900" b="1" dirty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Heavy"/>
                  <a:sym typeface="Lantinghei SC Demibold"/>
                </a:rPr>
                <a:t>%</a:t>
              </a:r>
              <a:r>
                <a:rPr lang="zh-CN" altLang="en-US" sz="2500" dirty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全网民</a:t>
              </a:r>
              <a:r>
                <a:rPr lang="zh-CN" altLang="en-US" sz="2500" dirty="0" smtClean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覆盖</a:t>
              </a:r>
              <a:endParaRPr lang="en-US" altLang="zh-CN" sz="2500" dirty="0" smtClean="0">
                <a:solidFill>
                  <a:srgbClr val="EC6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  <a:sym typeface="Lantinghei SC Demibold"/>
              </a:endParaRPr>
            </a:p>
            <a:p>
              <a:pPr defTabSz="570220">
                <a:lnSpc>
                  <a:spcPct val="90000"/>
                </a:lnSpc>
                <a:spcBef>
                  <a:spcPts val="374"/>
                </a:spcBef>
                <a:defRPr sz="1800"/>
              </a:pPr>
              <a:r>
                <a:rPr lang="zh-CN" altLang="en-US" sz="1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中</a:t>
              </a:r>
              <a:r>
                <a:rPr lang="zh-CN" altLang="en-US" sz="1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</a:rPr>
                <a:t>国最大的人群网络覆盖</a:t>
              </a:r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4641258" y="8879980"/>
              <a:ext cx="6276032" cy="14605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85110">
                <a:defRPr sz="1200"/>
              </a:pPr>
              <a:endParaRPr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93843" y="2641136"/>
            <a:ext cx="4128459" cy="1030999"/>
            <a:chOff x="4597593" y="5813324"/>
            <a:chExt cx="6266817" cy="2095686"/>
          </a:xfrm>
        </p:grpSpPr>
        <p:sp>
          <p:nvSpPr>
            <p:cNvPr id="80" name="Shape 80"/>
            <p:cNvSpPr/>
            <p:nvPr/>
          </p:nvSpPr>
          <p:spPr>
            <a:xfrm rot="21408171">
              <a:off x="4597593" y="5813324"/>
              <a:ext cx="6266817" cy="2095686"/>
            </a:xfrm>
            <a:prstGeom prst="rect">
              <a:avLst/>
            </a:prstGeom>
            <a:solidFill>
              <a:srgbClr val="C6C6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85110">
                <a:defRPr sz="1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21408171">
              <a:off x="5002433" y="5973324"/>
              <a:ext cx="5326688" cy="1753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570220">
                <a:lnSpc>
                  <a:spcPct val="120000"/>
                </a:lnSpc>
                <a:spcBef>
                  <a:spcPts val="374"/>
                </a:spcBef>
                <a:defRPr sz="1800"/>
              </a:pPr>
              <a:r>
                <a:rPr lang="zh-CN" altLang="en-US" sz="3300" dirty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服务</a:t>
              </a:r>
              <a:r>
                <a:rPr sz="3300" dirty="0" err="1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客户超</a:t>
              </a:r>
              <a:r>
                <a:rPr lang="zh-CN" altLang="en-US" sz="3300" dirty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百万</a:t>
              </a:r>
              <a:endParaRPr sz="3300" dirty="0">
                <a:solidFill>
                  <a:srgbClr val="EC6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  <a:sym typeface="Lantinghei SC Demibold"/>
              </a:endParaRPr>
            </a:p>
            <a:p>
              <a:pPr defTabSz="570220">
                <a:lnSpc>
                  <a:spcPct val="120000"/>
                </a:lnSpc>
                <a:defRPr sz="1800"/>
              </a:pP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客户数量最多</a:t>
              </a:r>
              <a:r>
                <a:rPr sz="19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的广告公司</a:t>
              </a:r>
              <a:endParaRPr sz="19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  <a:sym typeface="Lantinghei SC Demibold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flipV="1">
              <a:off x="4644518" y="6964593"/>
              <a:ext cx="6172967" cy="34481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85110">
                <a:defRPr sz="1200"/>
              </a:pPr>
              <a:endParaRPr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83684" y="2930729"/>
            <a:ext cx="4101694" cy="1173454"/>
            <a:chOff x="14164707" y="6004087"/>
            <a:chExt cx="6247744" cy="2483744"/>
          </a:xfrm>
        </p:grpSpPr>
        <p:pic>
          <p:nvPicPr>
            <p:cNvPr id="91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64707" y="6004087"/>
              <a:ext cx="940677" cy="2373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760382" flipH="1">
              <a:off x="19566195" y="6114430"/>
              <a:ext cx="846256" cy="2373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" name="Shape 95"/>
          <p:cNvSpPr/>
          <p:nvPr/>
        </p:nvSpPr>
        <p:spPr>
          <a:xfrm>
            <a:off x="5280833" y="4738564"/>
            <a:ext cx="6959281" cy="587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60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noFill/>
          <a:ln w="63500" cap="flat">
            <a:solidFill>
              <a:srgbClr val="ED6C3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85110">
              <a:defRPr sz="1200"/>
            </a:pPr>
            <a:endParaRPr/>
          </a:p>
        </p:txBody>
      </p:sp>
      <p:sp>
        <p:nvSpPr>
          <p:cNvPr id="96" name="Shape 96"/>
          <p:cNvSpPr/>
          <p:nvPr/>
        </p:nvSpPr>
        <p:spPr>
          <a:xfrm flipV="1">
            <a:off x="8953990" y="5321774"/>
            <a:ext cx="1" cy="466199"/>
          </a:xfrm>
          <a:prstGeom prst="line">
            <a:avLst/>
          </a:prstGeom>
          <a:noFill/>
          <a:ln w="63500" cap="flat">
            <a:solidFill>
              <a:srgbClr val="ED6C3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85110">
              <a:defRPr sz="1200"/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10800000">
            <a:off x="6682338" y="5713776"/>
            <a:ext cx="4498288" cy="301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0"/>
                </a:moveTo>
                <a:lnTo>
                  <a:pt x="21600" y="0"/>
                </a:lnTo>
                <a:lnTo>
                  <a:pt x="20010" y="21510"/>
                </a:lnTo>
                <a:lnTo>
                  <a:pt x="1599" y="21600"/>
                </a:lnTo>
                <a:lnTo>
                  <a:pt x="0" y="90"/>
                </a:lnTo>
                <a:close/>
              </a:path>
            </a:pathLst>
          </a:custGeom>
          <a:solidFill>
            <a:srgbClr val="ED6C30"/>
          </a:solidFill>
          <a:ln w="12700" cap="flat">
            <a:solidFill>
              <a:srgbClr val="ED6C30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85110">
              <a:defRPr sz="2800"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465674" y="4608239"/>
            <a:ext cx="5639361" cy="372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0"/>
                </a:moveTo>
                <a:lnTo>
                  <a:pt x="21600" y="0"/>
                </a:lnTo>
                <a:cubicBezTo>
                  <a:pt x="21070" y="7170"/>
                  <a:pt x="21147" y="21510"/>
                  <a:pt x="20010" y="21510"/>
                </a:cubicBezTo>
                <a:cubicBezTo>
                  <a:pt x="13873" y="21540"/>
                  <a:pt x="7736" y="21570"/>
                  <a:pt x="1599" y="21600"/>
                </a:cubicBezTo>
                <a:cubicBezTo>
                  <a:pt x="377" y="21600"/>
                  <a:pt x="533" y="7260"/>
                  <a:pt x="0" y="90"/>
                </a:cubicBezTo>
                <a:close/>
              </a:path>
            </a:pathLst>
          </a:custGeom>
          <a:solidFill>
            <a:srgbClr val="FFFFFF"/>
          </a:solidFill>
          <a:ln w="6350" cap="flat">
            <a:solidFill>
              <a:srgbClr val="53585F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457200">
              <a:defRPr sz="28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pPr lvl="0">
              <a:defRPr sz="1800"/>
            </a:pPr>
            <a:r>
              <a:rPr lang="en-US" sz="170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L</a:t>
            </a:r>
            <a:r>
              <a:rPr sz="170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et me see！</a:t>
            </a:r>
          </a:p>
        </p:txBody>
      </p:sp>
      <p:sp>
        <p:nvSpPr>
          <p:cNvPr id="99" name="Shape 99"/>
          <p:cNvSpPr/>
          <p:nvPr/>
        </p:nvSpPr>
        <p:spPr>
          <a:xfrm>
            <a:off x="9791666" y="4536231"/>
            <a:ext cx="4753752" cy="372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0"/>
                </a:moveTo>
                <a:lnTo>
                  <a:pt x="21600" y="0"/>
                </a:lnTo>
                <a:cubicBezTo>
                  <a:pt x="21070" y="7170"/>
                  <a:pt x="21147" y="21510"/>
                  <a:pt x="20010" y="21510"/>
                </a:cubicBezTo>
                <a:cubicBezTo>
                  <a:pt x="13873" y="21540"/>
                  <a:pt x="7736" y="21570"/>
                  <a:pt x="1599" y="21600"/>
                </a:cubicBezTo>
                <a:cubicBezTo>
                  <a:pt x="377" y="21600"/>
                  <a:pt x="533" y="7260"/>
                  <a:pt x="0" y="90"/>
                </a:cubicBezTo>
                <a:close/>
              </a:path>
            </a:pathLst>
          </a:custGeom>
          <a:solidFill>
            <a:srgbClr val="FFFFFF"/>
          </a:solidFill>
          <a:ln w="6350" cap="flat">
            <a:solidFill>
              <a:srgbClr val="000000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457200">
              <a:defRPr sz="28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pPr lvl="0">
              <a:defRPr sz="1800"/>
            </a:pPr>
            <a:r>
              <a:rPr sz="17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你所不知道的阿里妈妈</a:t>
            </a:r>
            <a:r>
              <a:rPr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952130" y="1546382"/>
            <a:ext cx="4203456" cy="1234932"/>
            <a:chOff x="4540672" y="3475900"/>
            <a:chExt cx="6380659" cy="2510215"/>
          </a:xfrm>
        </p:grpSpPr>
        <p:grpSp>
          <p:nvGrpSpPr>
            <p:cNvPr id="85" name="Group 85"/>
            <p:cNvGrpSpPr/>
            <p:nvPr/>
          </p:nvGrpSpPr>
          <p:grpSpPr>
            <a:xfrm>
              <a:off x="4540672" y="3520373"/>
              <a:ext cx="6380659" cy="2465742"/>
              <a:chOff x="0" y="0"/>
              <a:chExt cx="6380656" cy="2465740"/>
            </a:xfrm>
          </p:grpSpPr>
          <p:sp>
            <p:nvSpPr>
              <p:cNvPr id="83" name="Shape 83"/>
              <p:cNvSpPr/>
              <p:nvPr/>
            </p:nvSpPr>
            <p:spPr>
              <a:xfrm rot="205168">
                <a:off x="56920" y="185028"/>
                <a:ext cx="6266817" cy="2095685"/>
              </a:xfrm>
              <a:prstGeom prst="rect">
                <a:avLst/>
              </a:prstGeom>
              <a:solidFill>
                <a:srgbClr val="535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85110">
                  <a:defRPr sz="12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82913" y="1166368"/>
                <a:ext cx="6214831" cy="36876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85110">
                  <a:defRPr sz="1200"/>
                </a:pPr>
                <a:endParaRPr/>
              </a:p>
            </p:txBody>
          </p:sp>
        </p:grpSp>
        <p:sp>
          <p:nvSpPr>
            <p:cNvPr id="101" name="Shape 101"/>
            <p:cNvSpPr/>
            <p:nvPr/>
          </p:nvSpPr>
          <p:spPr>
            <a:xfrm rot="205168">
              <a:off x="5351136" y="3475900"/>
              <a:ext cx="5476266" cy="2503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570220">
                <a:lnSpc>
                  <a:spcPct val="110000"/>
                </a:lnSpc>
                <a:spcBef>
                  <a:spcPts val="374"/>
                </a:spcBef>
                <a:defRPr sz="1800"/>
              </a:pPr>
              <a:r>
                <a:rPr sz="4600" b="1" dirty="0" smtClean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Heavy"/>
                  <a:sym typeface="Lantinghei SC Heavy"/>
                </a:rPr>
                <a:t>6</a:t>
              </a:r>
              <a:r>
                <a:rPr lang="en-US" sz="4600" b="1" dirty="0" smtClean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Heavy"/>
                  <a:sym typeface="Lantinghei SC Heavy"/>
                </a:rPr>
                <a:t>.3</a:t>
              </a:r>
              <a:r>
                <a:rPr sz="2700" dirty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Heavy"/>
                </a:rPr>
                <a:t>亿</a:t>
              </a:r>
              <a:r>
                <a:rPr sz="2700" dirty="0" smtClean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用户数据</a:t>
              </a:r>
              <a:endParaRPr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  <a:sym typeface="Lantinghei SC Demibold"/>
              </a:endParaRPr>
            </a:p>
            <a:p>
              <a:pPr defTabSz="570220">
                <a:lnSpc>
                  <a:spcPct val="110000"/>
                </a:lnSpc>
                <a:defRPr sz="1800"/>
              </a:pPr>
              <a:r>
                <a:rPr lang="zh-CN" altLang="en-US" sz="1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中国</a:t>
              </a:r>
              <a:r>
                <a:rPr sz="19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最大的数据公司</a:t>
              </a:r>
              <a:endParaRPr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  <a:sym typeface="Lantinghei SC Demibold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47616" y="359767"/>
            <a:ext cx="4128461" cy="1191518"/>
            <a:chOff x="4532368" y="1321989"/>
            <a:chExt cx="6266819" cy="2421970"/>
          </a:xfrm>
        </p:grpSpPr>
        <p:grpSp>
          <p:nvGrpSpPr>
            <p:cNvPr id="88" name="Group 88"/>
            <p:cNvGrpSpPr/>
            <p:nvPr/>
          </p:nvGrpSpPr>
          <p:grpSpPr>
            <a:xfrm>
              <a:off x="4532368" y="1648273"/>
              <a:ext cx="6266819" cy="2095686"/>
              <a:chOff x="120744" y="278837"/>
              <a:chExt cx="6266817" cy="2095685"/>
            </a:xfrm>
          </p:grpSpPr>
          <p:sp>
            <p:nvSpPr>
              <p:cNvPr id="86" name="Shape 86"/>
              <p:cNvSpPr/>
              <p:nvPr/>
            </p:nvSpPr>
            <p:spPr>
              <a:xfrm rot="21288953">
                <a:off x="120744" y="278837"/>
                <a:ext cx="6266817" cy="2095685"/>
              </a:xfrm>
              <a:prstGeom prst="rect">
                <a:avLst/>
              </a:prstGeom>
              <a:solidFill>
                <a:srgbClr val="C6C6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85110">
                  <a:defRPr sz="12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 flipV="1">
                <a:off x="151888" y="989921"/>
                <a:ext cx="6194342" cy="77036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85110">
                  <a:defRPr sz="1200"/>
                </a:pPr>
                <a:endParaRPr/>
              </a:p>
            </p:txBody>
          </p:sp>
        </p:grpSp>
        <p:sp>
          <p:nvSpPr>
            <p:cNvPr id="89" name="Shape 89"/>
            <p:cNvSpPr/>
            <p:nvPr/>
          </p:nvSpPr>
          <p:spPr>
            <a:xfrm rot="21277406">
              <a:off x="4812287" y="1321989"/>
              <a:ext cx="5326687" cy="1753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570220">
                <a:lnSpc>
                  <a:spcPct val="130000"/>
                </a:lnSpc>
                <a:spcBef>
                  <a:spcPts val="374"/>
                </a:spcBef>
                <a:defRPr sz="1800"/>
              </a:pPr>
              <a:r>
                <a:rPr lang="zh-CN" altLang="en-US" sz="2500" dirty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每天超</a:t>
              </a:r>
              <a:r>
                <a:rPr lang="en-US" sz="3900" b="1" dirty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Heavy"/>
                  <a:sym typeface="Lantinghei SC Heavy"/>
                </a:rPr>
                <a:t>2</a:t>
              </a:r>
              <a:r>
                <a:rPr sz="3900" b="1" dirty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Heavy"/>
                  <a:sym typeface="Lantinghei SC Heavy"/>
                </a:rPr>
                <a:t>00</a:t>
              </a:r>
              <a:r>
                <a:rPr sz="2500" dirty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亿</a:t>
              </a:r>
              <a:r>
                <a:rPr lang="zh-CN" altLang="en-US" sz="2500" dirty="0" smtClean="0">
                  <a:solidFill>
                    <a:srgbClr val="EC66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展示</a:t>
              </a:r>
              <a:endParaRPr sz="2500" dirty="0" smtClean="0">
                <a:solidFill>
                  <a:srgbClr val="EC6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  <a:sym typeface="Lantinghei SC Demibold"/>
              </a:endParaRPr>
            </a:p>
            <a:p>
              <a:pPr defTabSz="570220">
                <a:lnSpc>
                  <a:spcPct val="130000"/>
                </a:lnSpc>
                <a:defRPr sz="1800"/>
              </a:pPr>
              <a:r>
                <a:rPr lang="zh-CN" altLang="en-US" sz="19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中国</a:t>
              </a:r>
              <a:r>
                <a:rPr sz="1900"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Lantinghei SC Demibold"/>
                </a:rPr>
                <a:t>最大的媒介公司</a:t>
              </a:r>
              <a:endParaRPr sz="19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  <a:sym typeface="Lantinghei SC Demibold"/>
              </a:endParaRPr>
            </a:p>
          </p:txBody>
        </p:sp>
      </p:grpSp>
      <p:sp>
        <p:nvSpPr>
          <p:cNvPr id="3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36627" y="6082943"/>
            <a:ext cx="1023800" cy="187367"/>
          </a:xfrm>
          <a:prstGeom prst="rect">
            <a:avLst/>
          </a:prstGeom>
        </p:spPr>
        <p:txBody>
          <a:bodyPr vert="horz" lIns="57021" tIns="28510" rIns="57021" bIns="2851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fld id="{688C2C98-356C-4E41-97BD-39591BF7FB79}" type="slidenum">
              <a:rPr lang="zh-CN" altLang="en-US" smtClean="0">
                <a:solidFill>
                  <a:schemeClr val="bg1"/>
                </a:solidFill>
              </a:rPr>
              <a:pPr/>
              <a:t>3</a:t>
            </a:fld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1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2913132" y="5621488"/>
            <a:ext cx="3135342" cy="426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8510" tIns="28511" rIns="28510" bIns="28511">
            <a:spAutoFit/>
          </a:bodyPr>
          <a:lstStyle/>
          <a:p>
            <a:pPr defTabSz="570220">
              <a:defRPr sz="1800"/>
            </a:pPr>
            <a:r>
              <a:rPr sz="2400" b="1" dirty="0" err="1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cs typeface="微软雅黑"/>
                <a:sym typeface="微软雅黑"/>
              </a:rPr>
              <a:t>还原消费者为之</a:t>
            </a:r>
            <a:r>
              <a:rPr sz="2400" b="1" dirty="0" err="1">
                <a:solidFill>
                  <a:srgbClr val="FF9900"/>
                </a:solidFill>
                <a:latin typeface="微软雅黑"/>
                <a:ea typeface="微软雅黑"/>
                <a:cs typeface="微软雅黑"/>
                <a:sym typeface="微软雅黑"/>
              </a:rPr>
              <a:t>“人</a:t>
            </a:r>
            <a:r>
              <a:rPr sz="2400" b="1" dirty="0">
                <a:solidFill>
                  <a:srgbClr val="FF9900"/>
                </a:solidFill>
                <a:latin typeface="微软雅黑"/>
                <a:ea typeface="微软雅黑"/>
                <a:cs typeface="微软雅黑"/>
                <a:sym typeface="微软雅黑"/>
              </a:rPr>
              <a:t>”</a:t>
            </a:r>
          </a:p>
        </p:txBody>
      </p:sp>
      <p:sp>
        <p:nvSpPr>
          <p:cNvPr id="488" name="Shape 488"/>
          <p:cNvSpPr/>
          <p:nvPr/>
        </p:nvSpPr>
        <p:spPr>
          <a:xfrm>
            <a:off x="11881122" y="5616351"/>
            <a:ext cx="3135342" cy="426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8510" tIns="28511" rIns="28510" bIns="28511">
            <a:spAutoFit/>
          </a:bodyPr>
          <a:lstStyle/>
          <a:p>
            <a:pPr defTabSz="570220">
              <a:defRPr sz="1800"/>
            </a:pPr>
            <a:r>
              <a:rPr sz="2400" b="1" dirty="0" err="1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cs typeface="微软雅黑"/>
                <a:sym typeface="微软雅黑"/>
              </a:rPr>
              <a:t>还原营销为之</a:t>
            </a:r>
            <a:r>
              <a:rPr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/>
                <a:ea typeface="微软雅黑"/>
                <a:cs typeface="微软雅黑"/>
                <a:sym typeface="微软雅黑"/>
              </a:rPr>
              <a:t>“生活</a:t>
            </a:r>
            <a:r>
              <a:rPr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/>
                <a:ea typeface="微软雅黑"/>
                <a:cs typeface="微软雅黑"/>
                <a:sym typeface="微软雅黑"/>
              </a:rPr>
              <a:t>”</a:t>
            </a:r>
          </a:p>
        </p:txBody>
      </p:sp>
      <p:sp>
        <p:nvSpPr>
          <p:cNvPr id="578" name="Shape 578"/>
          <p:cNvSpPr/>
          <p:nvPr/>
        </p:nvSpPr>
        <p:spPr>
          <a:xfrm>
            <a:off x="2763806" y="2998970"/>
            <a:ext cx="4004748" cy="3499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10" tIns="28510" rIns="28510" bIns="28510" numCol="1" anchor="t">
            <a:spAutoFit/>
          </a:bodyPr>
          <a:lstStyle/>
          <a:p>
            <a:pPr algn="l" defTabSz="570220">
              <a:defRPr sz="1800"/>
            </a:pPr>
            <a:r>
              <a:rPr sz="1900" b="1" dirty="0" err="1">
                <a:solidFill>
                  <a:srgbClr val="DF8135"/>
                </a:solidFill>
                <a:latin typeface="微软雅黑"/>
                <a:ea typeface="微软雅黑"/>
                <a:cs typeface="微软雅黑"/>
                <a:sym typeface="微软雅黑"/>
              </a:rPr>
              <a:t>跨屏、跨设备、CRM、ID打通</a:t>
            </a:r>
            <a:endParaRPr sz="1900" b="1" dirty="0">
              <a:solidFill>
                <a:srgbClr val="DF8135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641" name="Shape 641"/>
          <p:cNvSpPr/>
          <p:nvPr/>
        </p:nvSpPr>
        <p:spPr>
          <a:xfrm>
            <a:off x="12176996" y="3024063"/>
            <a:ext cx="3448542" cy="275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10" tIns="28510" rIns="28510" bIns="28510" numCol="1" anchor="t">
            <a:noAutofit/>
          </a:bodyPr>
          <a:lstStyle/>
          <a:p>
            <a:pPr algn="l" defTabSz="570220">
              <a:defRPr sz="1800"/>
            </a:pPr>
            <a:r>
              <a:rPr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/>
                <a:ea typeface="微软雅黑"/>
                <a:cs typeface="微软雅黑"/>
                <a:sym typeface="微软雅黑"/>
              </a:rPr>
              <a:t>跨媒体行为、LBS识别</a:t>
            </a:r>
            <a:endParaRPr sz="1800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lIns="44548" tIns="44548" rIns="44548" bIns="4454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700" b="1" dirty="0">
                <a:sym typeface="Lantinghei SC Demibold"/>
              </a:rPr>
              <a:t>阿里全息大数据：</a:t>
            </a:r>
            <a:r>
              <a:rPr lang="zh-CN" altLang="en-US" sz="3700" b="1" dirty="0">
                <a:solidFill>
                  <a:srgbClr val="ED6C30"/>
                </a:solidFill>
                <a:sym typeface="Lantinghei SC Demibold"/>
              </a:rPr>
              <a:t>真人识别</a:t>
            </a:r>
            <a:r>
              <a:rPr lang="en-US" altLang="zh-CN" sz="3700" b="1" dirty="0">
                <a:solidFill>
                  <a:srgbClr val="ED6C30"/>
                </a:solidFill>
                <a:cs typeface="Lantinghei SC Demibold"/>
                <a:sym typeface="Lantinghei SC Demibold"/>
              </a:rPr>
              <a:t>+</a:t>
            </a:r>
            <a:r>
              <a:rPr lang="zh-CN" altLang="en-US" sz="3700" b="1" dirty="0">
                <a:solidFill>
                  <a:srgbClr val="ED6C30"/>
                </a:solidFill>
                <a:cs typeface="Lantinghei SC Demibold"/>
                <a:sym typeface="Lantinghei SC Demibold"/>
              </a:rPr>
              <a:t>消费偏好</a:t>
            </a:r>
            <a:r>
              <a:rPr lang="en-US" altLang="zh-CN" sz="3700" b="1" dirty="0">
                <a:solidFill>
                  <a:srgbClr val="ED6C30"/>
                </a:solidFill>
                <a:cs typeface="Lantinghei SC Demibold"/>
                <a:sym typeface="Lantinghei SC Demibold"/>
              </a:rPr>
              <a:t>+</a:t>
            </a:r>
            <a:r>
              <a:rPr lang="zh-CN" altLang="en-US" sz="3700" b="1" dirty="0">
                <a:solidFill>
                  <a:srgbClr val="ED6C30"/>
                </a:solidFill>
                <a:cs typeface="Lantinghei SC Demibold"/>
                <a:sym typeface="Lantinghei SC Demibold"/>
              </a:rPr>
              <a:t>跨屏全网行为轨迹</a:t>
            </a:r>
            <a:endParaRPr lang="zh-CN" altLang="en-US" sz="3700" b="1" dirty="0">
              <a:sym typeface="Lantinghei SC Demibold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24538" y="2448144"/>
            <a:ext cx="4526948" cy="1656039"/>
            <a:chOff x="8987074" y="5440957"/>
            <a:chExt cx="7115910" cy="3695989"/>
          </a:xfrm>
        </p:grpSpPr>
        <p:grpSp>
          <p:nvGrpSpPr>
            <p:cNvPr id="646" name="Group 646"/>
            <p:cNvGrpSpPr/>
            <p:nvPr/>
          </p:nvGrpSpPr>
          <p:grpSpPr>
            <a:xfrm>
              <a:off x="9508569" y="5440957"/>
              <a:ext cx="6072923" cy="3223709"/>
              <a:chOff x="0" y="471035"/>
              <a:chExt cx="6072921" cy="3223707"/>
            </a:xfrm>
          </p:grpSpPr>
          <p:sp>
            <p:nvSpPr>
              <p:cNvPr id="644" name="Shape 644"/>
              <p:cNvSpPr/>
              <p:nvPr/>
            </p:nvSpPr>
            <p:spPr>
              <a:xfrm>
                <a:off x="0" y="471035"/>
                <a:ext cx="6072921" cy="3223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11" y="0"/>
                    </a:moveTo>
                    <a:lnTo>
                      <a:pt x="0" y="1083"/>
                    </a:lnTo>
                    <a:lnTo>
                      <a:pt x="961" y="17910"/>
                    </a:lnTo>
                    <a:lnTo>
                      <a:pt x="15093" y="17787"/>
                    </a:lnTo>
                    <a:lnTo>
                      <a:pt x="15393" y="21600"/>
                    </a:lnTo>
                    <a:lnTo>
                      <a:pt x="17597" y="17765"/>
                    </a:lnTo>
                    <a:lnTo>
                      <a:pt x="21600" y="17729"/>
                    </a:lnTo>
                    <a:lnTo>
                      <a:pt x="2021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8F8F8"/>
                  </a:gs>
                  <a:gs pos="100000">
                    <a:srgbClr val="DCDEE0"/>
                  </a:gs>
                </a:gsLst>
                <a:lin ang="19675068" scaled="0"/>
              </a:gradFill>
              <a:ln w="12700" cap="flat">
                <a:noFill/>
                <a:miter lim="400000"/>
              </a:ln>
              <a:effectLst>
                <a:outerShdw blurRad="88900" dist="25399" dir="7708124" rotWithShape="0">
                  <a:srgbClr val="000000">
                    <a:alpha val="26923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364307"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5" name="Shape 645"/>
              <p:cNvSpPr/>
              <p:nvPr/>
            </p:nvSpPr>
            <p:spPr>
              <a:xfrm>
                <a:off x="23809" y="496171"/>
                <a:ext cx="6007680" cy="2550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4"/>
                    </a:moveTo>
                    <a:lnTo>
                      <a:pt x="20222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364307">
                  <a:defRPr sz="3200"/>
                </a:pPr>
                <a:endParaRPr/>
              </a:p>
            </p:txBody>
          </p:sp>
        </p:grpSp>
        <p:sp>
          <p:nvSpPr>
            <p:cNvPr id="647" name="Shape 647"/>
            <p:cNvSpPr/>
            <p:nvPr/>
          </p:nvSpPr>
          <p:spPr>
            <a:xfrm>
              <a:off x="8987074" y="5761617"/>
              <a:ext cx="7115910" cy="2182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 defTabSz="570220">
                <a:defRPr sz="1800"/>
              </a:pPr>
              <a:r>
                <a:rPr sz="4400" b="1" dirty="0" err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Heavy"/>
                  <a:sym typeface="Lantinghei SC Heavy"/>
                </a:rPr>
                <a:t>全息大数据</a:t>
              </a:r>
              <a:endParaRPr sz="2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Heavy"/>
                <a:sym typeface="Lantinghei SC Heavy"/>
              </a:endParaRPr>
            </a:p>
            <a:p>
              <a:pPr defTabSz="570220">
                <a:defRPr sz="1800"/>
              </a:pPr>
              <a:r>
                <a:rPr sz="17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Heavy"/>
                  <a:sym typeface="Lantinghei SC Heavy"/>
                </a:rPr>
                <a:t>HOLOGRAPHY</a:t>
              </a:r>
            </a:p>
          </p:txBody>
        </p:sp>
        <p:pic>
          <p:nvPicPr>
            <p:cNvPr id="648" name="pasted-image.pdf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584573">
              <a:off x="11719354" y="8149843"/>
              <a:ext cx="1680489" cy="98710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650" name="灯片编号占位符 5"/>
          <p:cNvSpPr txBox="1">
            <a:spLocks/>
          </p:cNvSpPr>
          <p:nvPr/>
        </p:nvSpPr>
        <p:spPr>
          <a:xfrm>
            <a:off x="8436627" y="6082943"/>
            <a:ext cx="1023800" cy="187367"/>
          </a:xfrm>
          <a:prstGeom prst="rect">
            <a:avLst/>
          </a:prstGeom>
        </p:spPr>
        <p:txBody>
          <a:bodyPr vert="horz" lIns="57021" tIns="28510" rIns="57021" bIns="28510" rtlCol="0" anchor="ctr"/>
          <a:lstStyle>
            <a:lvl1pPr algn="ctr" defTabSz="825500"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altLang="zh-CN" sz="1100" dirty="0" smtClean="0">
                <a:solidFill>
                  <a:schemeClr val="bg1"/>
                </a:solidFill>
              </a:rPr>
              <a:t>-</a:t>
            </a:r>
            <a:fld id="{688C2C98-356C-4E41-97BD-39591BF7FB79}" type="slidenum">
              <a:rPr lang="zh-CN" altLang="en-US" sz="1100" smtClean="0">
                <a:solidFill>
                  <a:schemeClr val="bg1"/>
                </a:solidFill>
              </a:rPr>
              <a:pPr/>
              <a:t>4</a:t>
            </a:fld>
            <a:r>
              <a:rPr lang="en-US" altLang="zh-CN" sz="1100" dirty="0" smtClean="0">
                <a:solidFill>
                  <a:schemeClr val="bg1"/>
                </a:solidFill>
              </a:rPr>
              <a:t>-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57148" y="857037"/>
            <a:ext cx="7311806" cy="4615298"/>
            <a:chOff x="3057148" y="857037"/>
            <a:chExt cx="7311806" cy="4615298"/>
          </a:xfrm>
        </p:grpSpPr>
        <p:grpSp>
          <p:nvGrpSpPr>
            <p:cNvPr id="762" name="Group 487"/>
            <p:cNvGrpSpPr/>
            <p:nvPr/>
          </p:nvGrpSpPr>
          <p:grpSpPr>
            <a:xfrm>
              <a:off x="3406595" y="3602462"/>
              <a:ext cx="2137823" cy="1869873"/>
              <a:chOff x="515529" y="233408"/>
              <a:chExt cx="3330348" cy="3079242"/>
            </a:xfrm>
          </p:grpSpPr>
          <p:sp>
            <p:nvSpPr>
              <p:cNvPr id="763" name="Shape 464"/>
              <p:cNvSpPr/>
              <p:nvPr/>
            </p:nvSpPr>
            <p:spPr>
              <a:xfrm>
                <a:off x="1449485" y="1239755"/>
                <a:ext cx="1911716" cy="383632"/>
              </a:xfrm>
              <a:prstGeom prst="line">
                <a:avLst/>
              </a:prstGeom>
              <a:noFill/>
              <a:ln w="9525" cap="flat">
                <a:solidFill>
                  <a:srgbClr val="DF813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64" name="Group 467"/>
              <p:cNvGrpSpPr/>
              <p:nvPr/>
            </p:nvGrpSpPr>
            <p:grpSpPr>
              <a:xfrm>
                <a:off x="3284935" y="1556653"/>
                <a:ext cx="520770" cy="455674"/>
                <a:chOff x="0" y="-2"/>
                <a:chExt cx="520768" cy="455672"/>
              </a:xfrm>
            </p:grpSpPr>
            <p:sp>
              <p:nvSpPr>
                <p:cNvPr id="784" name="Shape 465"/>
                <p:cNvSpPr/>
                <p:nvPr/>
              </p:nvSpPr>
              <p:spPr>
                <a:xfrm>
                  <a:off x="107391" y="89176"/>
                  <a:ext cx="307445" cy="287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DF8135"/>
                </a:solidFill>
                <a:ln w="25400" cap="flat">
                  <a:solidFill>
                    <a:srgbClr val="DF8135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80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5" name="Shape 466"/>
                <p:cNvSpPr/>
                <p:nvPr/>
              </p:nvSpPr>
              <p:spPr>
                <a:xfrm>
                  <a:off x="0" y="-2"/>
                  <a:ext cx="520768" cy="455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DF8135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80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65" name="Group 470"/>
              <p:cNvGrpSpPr/>
              <p:nvPr/>
            </p:nvGrpSpPr>
            <p:grpSpPr>
              <a:xfrm>
                <a:off x="2167617" y="469369"/>
                <a:ext cx="267416" cy="277784"/>
                <a:chOff x="0" y="0"/>
                <a:chExt cx="267414" cy="277782"/>
              </a:xfrm>
            </p:grpSpPr>
            <p:sp>
              <p:nvSpPr>
                <p:cNvPr id="782" name="Shape 468"/>
                <p:cNvSpPr/>
                <p:nvPr/>
              </p:nvSpPr>
              <p:spPr>
                <a:xfrm>
                  <a:off x="57152" y="57955"/>
                  <a:ext cx="171768" cy="166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DF8135"/>
                </a:solidFill>
                <a:ln w="25400" cap="flat">
                  <a:solidFill>
                    <a:srgbClr val="DF8135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80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3" name="Shape 469"/>
                <p:cNvSpPr/>
                <p:nvPr/>
              </p:nvSpPr>
              <p:spPr>
                <a:xfrm>
                  <a:off x="-1" y="-1"/>
                  <a:ext cx="267416" cy="277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DF8135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80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66" name="Group 473"/>
              <p:cNvGrpSpPr/>
              <p:nvPr/>
            </p:nvGrpSpPr>
            <p:grpSpPr>
              <a:xfrm>
                <a:off x="1004983" y="1163490"/>
                <a:ext cx="520769" cy="520769"/>
                <a:chOff x="0" y="0"/>
                <a:chExt cx="520768" cy="520768"/>
              </a:xfrm>
            </p:grpSpPr>
            <p:sp>
              <p:nvSpPr>
                <p:cNvPr id="780" name="Shape 471"/>
                <p:cNvSpPr/>
                <p:nvPr/>
              </p:nvSpPr>
              <p:spPr>
                <a:xfrm>
                  <a:off x="65278" y="88570"/>
                  <a:ext cx="381232" cy="356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DF8135"/>
                </a:solidFill>
                <a:ln w="25400" cap="flat">
                  <a:solidFill>
                    <a:srgbClr val="DF8135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80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1" name="Shape 472"/>
                <p:cNvSpPr/>
                <p:nvPr/>
              </p:nvSpPr>
              <p:spPr>
                <a:xfrm>
                  <a:off x="-1" y="-1"/>
                  <a:ext cx="520770" cy="520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DF8135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80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67" name="Shape 474"/>
              <p:cNvSpPr/>
              <p:nvPr/>
            </p:nvSpPr>
            <p:spPr>
              <a:xfrm flipV="1">
                <a:off x="1449485" y="706474"/>
                <a:ext cx="946384" cy="533282"/>
              </a:xfrm>
              <a:prstGeom prst="line">
                <a:avLst/>
              </a:prstGeom>
              <a:noFill/>
              <a:ln w="9525" cap="flat">
                <a:solidFill>
                  <a:srgbClr val="DF813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768" name="Shape 475"/>
              <p:cNvSpPr/>
              <p:nvPr/>
            </p:nvSpPr>
            <p:spPr>
              <a:xfrm>
                <a:off x="2395867" y="706472"/>
                <a:ext cx="965334" cy="916915"/>
              </a:xfrm>
              <a:prstGeom prst="line">
                <a:avLst/>
              </a:prstGeom>
              <a:noFill/>
              <a:ln w="9525" cap="flat">
                <a:solidFill>
                  <a:srgbClr val="DF813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69" name="Group 478"/>
              <p:cNvGrpSpPr/>
              <p:nvPr/>
            </p:nvGrpSpPr>
            <p:grpSpPr>
              <a:xfrm>
                <a:off x="1934796" y="2480335"/>
                <a:ext cx="520771" cy="455674"/>
                <a:chOff x="-2" y="0"/>
                <a:chExt cx="520770" cy="455673"/>
              </a:xfrm>
            </p:grpSpPr>
            <p:sp>
              <p:nvSpPr>
                <p:cNvPr id="778" name="Shape 476"/>
                <p:cNvSpPr/>
                <p:nvPr/>
              </p:nvSpPr>
              <p:spPr>
                <a:xfrm>
                  <a:off x="107390" y="89177"/>
                  <a:ext cx="307446" cy="287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DF8135"/>
                </a:solidFill>
                <a:ln w="25400" cap="flat">
                  <a:solidFill>
                    <a:srgbClr val="DF8135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80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9" name="Shape 477"/>
                <p:cNvSpPr/>
                <p:nvPr/>
              </p:nvSpPr>
              <p:spPr>
                <a:xfrm>
                  <a:off x="-2" y="0"/>
                  <a:ext cx="520770" cy="455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DF8135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80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0" name="Shape 479"/>
              <p:cNvSpPr/>
              <p:nvPr/>
            </p:nvSpPr>
            <p:spPr>
              <a:xfrm flipH="1">
                <a:off x="2195182" y="706472"/>
                <a:ext cx="200687" cy="1773864"/>
              </a:xfrm>
              <a:prstGeom prst="line">
                <a:avLst/>
              </a:prstGeom>
              <a:noFill/>
              <a:ln w="9525" cap="flat">
                <a:solidFill>
                  <a:srgbClr val="DF813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771" name="Shape 480"/>
              <p:cNvSpPr/>
              <p:nvPr/>
            </p:nvSpPr>
            <p:spPr>
              <a:xfrm>
                <a:off x="2968635" y="1990986"/>
                <a:ext cx="877242" cy="38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9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050" dirty="0" err="1">
                    <a:solidFill>
                      <a:schemeClr val="bg1"/>
                    </a:solidFill>
                  </a:rPr>
                  <a:t>手机号</a:t>
                </a:r>
                <a:endParaRPr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2" name="Shape 481"/>
              <p:cNvSpPr/>
              <p:nvPr/>
            </p:nvSpPr>
            <p:spPr>
              <a:xfrm>
                <a:off x="1788041" y="2924549"/>
                <a:ext cx="1106886" cy="38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9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050" dirty="0" err="1">
                    <a:solidFill>
                      <a:schemeClr val="bg1"/>
                    </a:solidFill>
                  </a:rPr>
                  <a:t>微博账号</a:t>
                </a:r>
                <a:endParaRPr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3" name="Shape 482"/>
              <p:cNvSpPr/>
              <p:nvPr/>
            </p:nvSpPr>
            <p:spPr>
              <a:xfrm>
                <a:off x="515529" y="1695688"/>
                <a:ext cx="1106887" cy="38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9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050" dirty="0" err="1">
                    <a:solidFill>
                      <a:schemeClr val="bg1"/>
                    </a:solidFill>
                  </a:rPr>
                  <a:t>淘宝昵称</a:t>
                </a:r>
                <a:endParaRPr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4" name="Shape 483"/>
              <p:cNvSpPr/>
              <p:nvPr/>
            </p:nvSpPr>
            <p:spPr>
              <a:xfrm>
                <a:off x="1581006" y="233408"/>
                <a:ext cx="647599" cy="38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9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050" dirty="0" err="1">
                    <a:solidFill>
                      <a:schemeClr val="bg1"/>
                    </a:solidFill>
                  </a:rPr>
                  <a:t>邮箱</a:t>
                </a:r>
                <a:endParaRPr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5" name="Shape 484"/>
              <p:cNvSpPr/>
              <p:nvPr/>
            </p:nvSpPr>
            <p:spPr>
              <a:xfrm>
                <a:off x="1525751" y="1423874"/>
                <a:ext cx="485313" cy="1123193"/>
              </a:xfrm>
              <a:prstGeom prst="line">
                <a:avLst/>
              </a:prstGeom>
              <a:noFill/>
              <a:ln w="9525" cap="flat">
                <a:solidFill>
                  <a:srgbClr val="DF813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776" name="Shape 485"/>
              <p:cNvSpPr/>
              <p:nvPr/>
            </p:nvSpPr>
            <p:spPr>
              <a:xfrm flipV="1">
                <a:off x="2195182" y="1623389"/>
                <a:ext cx="1166019" cy="856947"/>
              </a:xfrm>
              <a:prstGeom prst="line">
                <a:avLst/>
              </a:prstGeom>
              <a:noFill/>
              <a:ln w="9525" cap="flat">
                <a:solidFill>
                  <a:srgbClr val="DF813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777" name="Shape 486"/>
              <p:cNvSpPr/>
              <p:nvPr/>
            </p:nvSpPr>
            <p:spPr>
              <a:xfrm>
                <a:off x="1798795" y="1401154"/>
                <a:ext cx="1213096" cy="384500"/>
              </a:xfrm>
              <a:prstGeom prst="rect">
                <a:avLst/>
              </a:prstGeom>
              <a:solidFill>
                <a:srgbClr val="DF813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defTabSz="914400">
                  <a:defRPr sz="1800"/>
                </a:pPr>
                <a:r>
                  <a:rPr sz="1100" b="1" dirty="0" err="1">
                    <a:solidFill>
                      <a:schemeClr val="tx1"/>
                    </a:solidFill>
                    <a:latin typeface="微软雅黑"/>
                    <a:ea typeface="微软雅黑"/>
                    <a:cs typeface="微软雅黑"/>
                    <a:sym typeface="微软雅黑"/>
                  </a:rPr>
                  <a:t>全息ID</a:t>
                </a:r>
                <a:endParaRPr sz="1100" b="1" dirty="0">
                  <a:solidFill>
                    <a:schemeClr val="tx1"/>
                  </a:solidFill>
                  <a:latin typeface="微软雅黑"/>
                  <a:ea typeface="微软雅黑"/>
                  <a:cs typeface="微软雅黑"/>
                  <a:sym typeface="微软雅黑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3057148" y="1103212"/>
              <a:ext cx="2976736" cy="1789970"/>
              <a:chOff x="2790329" y="1007839"/>
              <a:chExt cx="2754089" cy="1885343"/>
            </a:xfrm>
          </p:grpSpPr>
          <p:grpSp>
            <p:nvGrpSpPr>
              <p:cNvPr id="705" name="Group 576"/>
              <p:cNvGrpSpPr/>
              <p:nvPr/>
            </p:nvGrpSpPr>
            <p:grpSpPr>
              <a:xfrm>
                <a:off x="2790329" y="1007839"/>
                <a:ext cx="2754089" cy="1885343"/>
                <a:chOff x="-488943" y="-188591"/>
                <a:chExt cx="4907026" cy="3359158"/>
              </a:xfrm>
            </p:grpSpPr>
            <p:grpSp>
              <p:nvGrpSpPr>
                <p:cNvPr id="706" name="Group 574"/>
                <p:cNvGrpSpPr/>
                <p:nvPr/>
              </p:nvGrpSpPr>
              <p:grpSpPr>
                <a:xfrm>
                  <a:off x="243152" y="-188591"/>
                  <a:ext cx="4174931" cy="3359158"/>
                  <a:chOff x="-371647" y="-188591"/>
                  <a:chExt cx="4174929" cy="3359157"/>
                </a:xfrm>
              </p:grpSpPr>
              <p:grpSp>
                <p:nvGrpSpPr>
                  <p:cNvPr id="708" name="Group 522"/>
                  <p:cNvGrpSpPr/>
                  <p:nvPr/>
                </p:nvGrpSpPr>
                <p:grpSpPr>
                  <a:xfrm>
                    <a:off x="776243" y="581181"/>
                    <a:ext cx="294222" cy="290556"/>
                    <a:chOff x="0" y="0"/>
                    <a:chExt cx="294221" cy="290555"/>
                  </a:xfrm>
                </p:grpSpPr>
                <p:sp>
                  <p:nvSpPr>
                    <p:cNvPr id="760" name="Shape 520"/>
                    <p:cNvSpPr/>
                    <p:nvPr/>
                  </p:nvSpPr>
                  <p:spPr>
                    <a:xfrm>
                      <a:off x="55971" y="48488"/>
                      <a:ext cx="190600" cy="1991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FF99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61" name="Shape 521"/>
                    <p:cNvSpPr/>
                    <p:nvPr/>
                  </p:nvSpPr>
                  <p:spPr>
                    <a:xfrm>
                      <a:off x="0" y="-1"/>
                      <a:ext cx="294222" cy="29055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noFill/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09" name="Group 525"/>
                  <p:cNvGrpSpPr/>
                  <p:nvPr/>
                </p:nvGrpSpPr>
                <p:grpSpPr>
                  <a:xfrm>
                    <a:off x="-1" y="1224345"/>
                    <a:ext cx="254245" cy="289184"/>
                    <a:chOff x="0" y="0"/>
                    <a:chExt cx="254243" cy="289183"/>
                  </a:xfrm>
                </p:grpSpPr>
                <p:sp>
                  <p:nvSpPr>
                    <p:cNvPr id="758" name="Shape 523"/>
                    <p:cNvSpPr/>
                    <p:nvPr/>
                  </p:nvSpPr>
                  <p:spPr>
                    <a:xfrm>
                      <a:off x="48366" y="48259"/>
                      <a:ext cx="164701" cy="1982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FF99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59" name="Shape 524"/>
                    <p:cNvSpPr/>
                    <p:nvPr/>
                  </p:nvSpPr>
                  <p:spPr>
                    <a:xfrm>
                      <a:off x="-1" y="-1"/>
                      <a:ext cx="254245" cy="2891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noFill/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10" name="Group 528"/>
                  <p:cNvGrpSpPr/>
                  <p:nvPr/>
                </p:nvGrpSpPr>
                <p:grpSpPr>
                  <a:xfrm>
                    <a:off x="2153236" y="772946"/>
                    <a:ext cx="200074" cy="197579"/>
                    <a:chOff x="0" y="0"/>
                    <a:chExt cx="200072" cy="197578"/>
                  </a:xfrm>
                </p:grpSpPr>
                <p:sp>
                  <p:nvSpPr>
                    <p:cNvPr id="756" name="Shape 526"/>
                    <p:cNvSpPr/>
                    <p:nvPr/>
                  </p:nvSpPr>
                  <p:spPr>
                    <a:xfrm>
                      <a:off x="38060" y="32971"/>
                      <a:ext cx="129609" cy="1354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FF99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57" name="Shape 527"/>
                    <p:cNvSpPr/>
                    <p:nvPr/>
                  </p:nvSpPr>
                  <p:spPr>
                    <a:xfrm>
                      <a:off x="-1" y="0"/>
                      <a:ext cx="200074" cy="19757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noFill/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11" name="Group 531"/>
                  <p:cNvGrpSpPr/>
                  <p:nvPr/>
                </p:nvGrpSpPr>
                <p:grpSpPr>
                  <a:xfrm>
                    <a:off x="1488278" y="308643"/>
                    <a:ext cx="364835" cy="360288"/>
                    <a:chOff x="0" y="0"/>
                    <a:chExt cx="364834" cy="360287"/>
                  </a:xfrm>
                </p:grpSpPr>
                <p:sp>
                  <p:nvSpPr>
                    <p:cNvPr id="754" name="Shape 529"/>
                    <p:cNvSpPr/>
                    <p:nvPr/>
                  </p:nvSpPr>
                  <p:spPr>
                    <a:xfrm>
                      <a:off x="69405" y="60125"/>
                      <a:ext cx="236343" cy="24698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FF9933"/>
                    </a:solidFill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55" name="Shape 530"/>
                    <p:cNvSpPr/>
                    <p:nvPr/>
                  </p:nvSpPr>
                  <p:spPr>
                    <a:xfrm>
                      <a:off x="0" y="0"/>
                      <a:ext cx="364835" cy="36028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noFill/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12" name="Group 534"/>
                  <p:cNvGrpSpPr/>
                  <p:nvPr/>
                </p:nvGrpSpPr>
                <p:grpSpPr>
                  <a:xfrm>
                    <a:off x="1201756" y="2244357"/>
                    <a:ext cx="294223" cy="290557"/>
                    <a:chOff x="0" y="0"/>
                    <a:chExt cx="294221" cy="290555"/>
                  </a:xfrm>
                </p:grpSpPr>
                <p:sp>
                  <p:nvSpPr>
                    <p:cNvPr id="752" name="Shape 532"/>
                    <p:cNvSpPr/>
                    <p:nvPr/>
                  </p:nvSpPr>
                  <p:spPr>
                    <a:xfrm>
                      <a:off x="55971" y="48488"/>
                      <a:ext cx="190600" cy="1991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FF9933"/>
                    </a:solidFill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53" name="Shape 533"/>
                    <p:cNvSpPr/>
                    <p:nvPr/>
                  </p:nvSpPr>
                  <p:spPr>
                    <a:xfrm>
                      <a:off x="0" y="-1"/>
                      <a:ext cx="294222" cy="29055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noFill/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13" name="Group 537"/>
                  <p:cNvGrpSpPr/>
                  <p:nvPr/>
                </p:nvGrpSpPr>
                <p:grpSpPr>
                  <a:xfrm>
                    <a:off x="376148" y="2450582"/>
                    <a:ext cx="254245" cy="289185"/>
                    <a:chOff x="0" y="0"/>
                    <a:chExt cx="254243" cy="289183"/>
                  </a:xfrm>
                </p:grpSpPr>
                <p:sp>
                  <p:nvSpPr>
                    <p:cNvPr id="750" name="Shape 535"/>
                    <p:cNvSpPr/>
                    <p:nvPr/>
                  </p:nvSpPr>
                  <p:spPr>
                    <a:xfrm>
                      <a:off x="48366" y="48259"/>
                      <a:ext cx="164701" cy="1982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FF99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51" name="Shape 536"/>
                    <p:cNvSpPr/>
                    <p:nvPr/>
                  </p:nvSpPr>
                  <p:spPr>
                    <a:xfrm>
                      <a:off x="-1" y="-1"/>
                      <a:ext cx="254245" cy="2891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noFill/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14" name="Group 540"/>
                  <p:cNvGrpSpPr/>
                  <p:nvPr/>
                </p:nvGrpSpPr>
                <p:grpSpPr>
                  <a:xfrm>
                    <a:off x="2133076" y="2336873"/>
                    <a:ext cx="364835" cy="360288"/>
                    <a:chOff x="0" y="0"/>
                    <a:chExt cx="364834" cy="360287"/>
                  </a:xfrm>
                </p:grpSpPr>
                <p:sp>
                  <p:nvSpPr>
                    <p:cNvPr id="748" name="Shape 538"/>
                    <p:cNvSpPr/>
                    <p:nvPr/>
                  </p:nvSpPr>
                  <p:spPr>
                    <a:xfrm>
                      <a:off x="69405" y="60125"/>
                      <a:ext cx="236343" cy="24698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FF9933"/>
                    </a:solidFill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49" name="Shape 539"/>
                    <p:cNvSpPr/>
                    <p:nvPr/>
                  </p:nvSpPr>
                  <p:spPr>
                    <a:xfrm>
                      <a:off x="0" y="0"/>
                      <a:ext cx="364835" cy="36028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noFill/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15" name="Group 543"/>
                  <p:cNvGrpSpPr/>
                  <p:nvPr/>
                </p:nvGrpSpPr>
                <p:grpSpPr>
                  <a:xfrm>
                    <a:off x="2803184" y="1233830"/>
                    <a:ext cx="294222" cy="290557"/>
                    <a:chOff x="0" y="0"/>
                    <a:chExt cx="294221" cy="290555"/>
                  </a:xfrm>
                </p:grpSpPr>
                <p:sp>
                  <p:nvSpPr>
                    <p:cNvPr id="746" name="Shape 541"/>
                    <p:cNvSpPr/>
                    <p:nvPr/>
                  </p:nvSpPr>
                  <p:spPr>
                    <a:xfrm>
                      <a:off x="55971" y="48488"/>
                      <a:ext cx="190600" cy="1991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FF9933"/>
                    </a:solidFill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47" name="Shape 542"/>
                    <p:cNvSpPr/>
                    <p:nvPr/>
                  </p:nvSpPr>
                  <p:spPr>
                    <a:xfrm>
                      <a:off x="0" y="-1"/>
                      <a:ext cx="294222" cy="29055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noFill/>
                    <a:ln w="25400" cap="flat">
                      <a:solidFill>
                        <a:srgbClr val="FF9933"/>
                      </a:solidFill>
                      <a:prstDash val="solid"/>
                      <a:bevel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lvl="0" defTabSz="914400">
                        <a:defRPr sz="2000" b="1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716" name="Shape 544"/>
                  <p:cNvSpPr/>
                  <p:nvPr/>
                </p:nvSpPr>
                <p:spPr>
                  <a:xfrm>
                    <a:off x="1675855" y="615755"/>
                    <a:ext cx="639639" cy="1721119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7" name="Shape 545"/>
                  <p:cNvSpPr/>
                  <p:nvPr/>
                </p:nvSpPr>
                <p:spPr>
                  <a:xfrm>
                    <a:off x="994901" y="799683"/>
                    <a:ext cx="1242191" cy="1633486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8" name="Shape 546"/>
                  <p:cNvSpPr/>
                  <p:nvPr/>
                </p:nvSpPr>
                <p:spPr>
                  <a:xfrm>
                    <a:off x="217009" y="1471178"/>
                    <a:ext cx="1969497" cy="91845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9" name="Shape 547"/>
                  <p:cNvSpPr/>
                  <p:nvPr/>
                </p:nvSpPr>
                <p:spPr>
                  <a:xfrm>
                    <a:off x="254242" y="1368937"/>
                    <a:ext cx="2604915" cy="12972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0" name="Shape 548"/>
                  <p:cNvSpPr/>
                  <p:nvPr/>
                </p:nvSpPr>
                <p:spPr>
                  <a:xfrm flipV="1">
                    <a:off x="254242" y="941591"/>
                    <a:ext cx="1928295" cy="42734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1" name="Shape 549"/>
                  <p:cNvSpPr/>
                  <p:nvPr/>
                </p:nvSpPr>
                <p:spPr>
                  <a:xfrm flipV="1">
                    <a:off x="213067" y="829185"/>
                    <a:ext cx="606265" cy="542542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2" name="Shape 550"/>
                  <p:cNvSpPr/>
                  <p:nvPr/>
                </p:nvSpPr>
                <p:spPr>
                  <a:xfrm>
                    <a:off x="213067" y="1371726"/>
                    <a:ext cx="1139962" cy="92112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3" name="Shape 551"/>
                  <p:cNvSpPr/>
                  <p:nvPr/>
                </p:nvSpPr>
                <p:spPr>
                  <a:xfrm>
                    <a:off x="217009" y="1471178"/>
                    <a:ext cx="372208" cy="1126786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4" name="Shape 552"/>
                  <p:cNvSpPr/>
                  <p:nvPr/>
                </p:nvSpPr>
                <p:spPr>
                  <a:xfrm>
                    <a:off x="923355" y="871736"/>
                    <a:ext cx="425514" cy="137262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5" name="Shape 553"/>
                  <p:cNvSpPr/>
                  <p:nvPr/>
                </p:nvSpPr>
                <p:spPr>
                  <a:xfrm flipH="1">
                    <a:off x="1348868" y="668930"/>
                    <a:ext cx="321829" cy="157542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6" name="Shape 554"/>
                  <p:cNvSpPr/>
                  <p:nvPr/>
                </p:nvSpPr>
                <p:spPr>
                  <a:xfrm flipH="1">
                    <a:off x="1353028" y="941591"/>
                    <a:ext cx="829509" cy="1351257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7" name="Shape 555"/>
                  <p:cNvSpPr/>
                  <p:nvPr/>
                </p:nvSpPr>
                <p:spPr>
                  <a:xfrm>
                    <a:off x="2210279" y="921528"/>
                    <a:ext cx="105215" cy="1415344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8" name="Shape 556"/>
                  <p:cNvSpPr/>
                  <p:nvPr/>
                </p:nvSpPr>
                <p:spPr>
                  <a:xfrm flipH="1">
                    <a:off x="565097" y="970524"/>
                    <a:ext cx="1688177" cy="155735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9" name="Shape 557"/>
                  <p:cNvSpPr/>
                  <p:nvPr/>
                </p:nvSpPr>
                <p:spPr>
                  <a:xfrm flipH="1">
                    <a:off x="565097" y="668930"/>
                    <a:ext cx="1105600" cy="1858944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0" name="Shape 558"/>
                  <p:cNvSpPr/>
                  <p:nvPr/>
                </p:nvSpPr>
                <p:spPr>
                  <a:xfrm flipH="1">
                    <a:off x="565097" y="871736"/>
                    <a:ext cx="358259" cy="165613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1" name="Shape 559"/>
                  <p:cNvSpPr/>
                  <p:nvPr/>
                </p:nvSpPr>
                <p:spPr>
                  <a:xfrm>
                    <a:off x="1027377" y="829186"/>
                    <a:ext cx="1775808" cy="54992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2" name="Shape 560"/>
                  <p:cNvSpPr/>
                  <p:nvPr/>
                </p:nvSpPr>
                <p:spPr>
                  <a:xfrm>
                    <a:off x="2337916" y="2682880"/>
                    <a:ext cx="756576" cy="34760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l" defTabSz="914400">
                      <a:defRPr sz="1700">
                        <a:solidFill>
                          <a:srgbClr val="808080"/>
                        </a:solidFill>
                        <a:latin typeface="微软雅黑"/>
                        <a:ea typeface="微软雅黑"/>
                        <a:cs typeface="微软雅黑"/>
                        <a:sym typeface="微软雅黑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050" dirty="0" err="1">
                        <a:solidFill>
                          <a:schemeClr val="bg1"/>
                        </a:solidFill>
                      </a:rPr>
                      <a:t>性别</a:t>
                    </a:r>
                    <a:endParaRPr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3" name="Shape 561"/>
                  <p:cNvSpPr/>
                  <p:nvPr/>
                </p:nvSpPr>
                <p:spPr>
                  <a:xfrm>
                    <a:off x="307540" y="136288"/>
                    <a:ext cx="691704" cy="4449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l" defTabSz="914400">
                      <a:defRPr sz="1700">
                        <a:solidFill>
                          <a:srgbClr val="808080"/>
                        </a:solidFill>
                        <a:latin typeface="微软雅黑"/>
                        <a:ea typeface="微软雅黑"/>
                        <a:cs typeface="微软雅黑"/>
                        <a:sym typeface="微软雅黑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050" dirty="0" err="1">
                        <a:solidFill>
                          <a:schemeClr val="bg1"/>
                        </a:solidFill>
                      </a:rPr>
                      <a:t>年龄</a:t>
                    </a:r>
                    <a:endParaRPr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4" name="Shape 562"/>
                  <p:cNvSpPr/>
                  <p:nvPr/>
                </p:nvSpPr>
                <p:spPr>
                  <a:xfrm>
                    <a:off x="1667164" y="-188591"/>
                    <a:ext cx="821447" cy="4449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l" defTabSz="914400">
                      <a:defRPr sz="1700">
                        <a:solidFill>
                          <a:srgbClr val="808080"/>
                        </a:solidFill>
                        <a:latin typeface="微软雅黑"/>
                        <a:ea typeface="微软雅黑"/>
                        <a:cs typeface="微软雅黑"/>
                        <a:sym typeface="微软雅黑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050" dirty="0" err="1">
                        <a:solidFill>
                          <a:schemeClr val="bg1"/>
                        </a:solidFill>
                      </a:rPr>
                      <a:t>学历</a:t>
                    </a:r>
                    <a:endParaRPr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5" name="Shape 563"/>
                  <p:cNvSpPr/>
                  <p:nvPr/>
                </p:nvSpPr>
                <p:spPr>
                  <a:xfrm>
                    <a:off x="1115703" y="2573126"/>
                    <a:ext cx="724141" cy="41247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l" defTabSz="914400">
                      <a:defRPr sz="1700">
                        <a:solidFill>
                          <a:srgbClr val="808080"/>
                        </a:solidFill>
                        <a:latin typeface="微软雅黑"/>
                        <a:ea typeface="微软雅黑"/>
                        <a:cs typeface="微软雅黑"/>
                        <a:sym typeface="微软雅黑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050" dirty="0" err="1">
                        <a:solidFill>
                          <a:schemeClr val="bg1"/>
                        </a:solidFill>
                      </a:rPr>
                      <a:t>职业</a:t>
                    </a:r>
                    <a:endParaRPr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6" name="Shape 564"/>
                  <p:cNvSpPr/>
                  <p:nvPr/>
                </p:nvSpPr>
                <p:spPr>
                  <a:xfrm>
                    <a:off x="-371647" y="2762268"/>
                    <a:ext cx="1419436" cy="40829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l" defTabSz="914400">
                      <a:defRPr sz="1700">
                        <a:solidFill>
                          <a:srgbClr val="808080"/>
                        </a:solidFill>
                        <a:latin typeface="微软雅黑"/>
                        <a:ea typeface="微软雅黑"/>
                        <a:cs typeface="微软雅黑"/>
                        <a:sym typeface="微软雅黑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050" dirty="0" err="1">
                        <a:solidFill>
                          <a:schemeClr val="bg1"/>
                        </a:solidFill>
                      </a:rPr>
                      <a:t>家庭状况</a:t>
                    </a:r>
                    <a:endParaRPr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7" name="Shape 565"/>
                  <p:cNvSpPr/>
                  <p:nvPr/>
                </p:nvSpPr>
                <p:spPr>
                  <a:xfrm flipH="1" flipV="1">
                    <a:off x="1495978" y="2389635"/>
                    <a:ext cx="637099" cy="127382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8" name="Shape 566"/>
                  <p:cNvSpPr/>
                  <p:nvPr/>
                </p:nvSpPr>
                <p:spPr>
                  <a:xfrm flipH="1" flipV="1">
                    <a:off x="1799683" y="361407"/>
                    <a:ext cx="524325" cy="440475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9" name="Shape 567"/>
                  <p:cNvSpPr/>
                  <p:nvPr/>
                </p:nvSpPr>
                <p:spPr>
                  <a:xfrm flipH="1">
                    <a:off x="1027377" y="492261"/>
                    <a:ext cx="530307" cy="131472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0" name="Shape 568"/>
                  <p:cNvSpPr/>
                  <p:nvPr/>
                </p:nvSpPr>
                <p:spPr>
                  <a:xfrm>
                    <a:off x="3079142" y="1308276"/>
                    <a:ext cx="724140" cy="47117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l" defTabSz="914400">
                      <a:defRPr sz="1700">
                        <a:solidFill>
                          <a:srgbClr val="808080"/>
                        </a:solidFill>
                        <a:latin typeface="微软雅黑"/>
                        <a:ea typeface="微软雅黑"/>
                        <a:cs typeface="微软雅黑"/>
                        <a:sym typeface="微软雅黑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050" dirty="0" err="1">
                        <a:solidFill>
                          <a:schemeClr val="bg1"/>
                        </a:solidFill>
                      </a:rPr>
                      <a:t>收入</a:t>
                    </a:r>
                    <a:endParaRPr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1" name="Shape 569"/>
                  <p:cNvSpPr/>
                  <p:nvPr/>
                </p:nvSpPr>
                <p:spPr>
                  <a:xfrm flipH="1">
                    <a:off x="2237093" y="1491435"/>
                    <a:ext cx="566092" cy="941734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2" name="Shape 570"/>
                  <p:cNvSpPr/>
                  <p:nvPr/>
                </p:nvSpPr>
                <p:spPr>
                  <a:xfrm flipH="1" flipV="1">
                    <a:off x="2353307" y="871735"/>
                    <a:ext cx="492966" cy="404647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3" name="Shape 571"/>
                  <p:cNvSpPr/>
                  <p:nvPr/>
                </p:nvSpPr>
                <p:spPr>
                  <a:xfrm flipH="1">
                    <a:off x="1420414" y="1481833"/>
                    <a:ext cx="1425859" cy="840182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4" name="Shape 572"/>
                  <p:cNvSpPr/>
                  <p:nvPr/>
                </p:nvSpPr>
                <p:spPr>
                  <a:xfrm flipH="1">
                    <a:off x="593158" y="1452330"/>
                    <a:ext cx="2293911" cy="104060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5" name="Shape 573"/>
                  <p:cNvSpPr/>
                  <p:nvPr/>
                </p:nvSpPr>
                <p:spPr>
                  <a:xfrm flipH="1">
                    <a:off x="630390" y="2492360"/>
                    <a:ext cx="614455" cy="102815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F9933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9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707" name="Shape 575"/>
                <p:cNvSpPr/>
                <p:nvPr/>
              </p:nvSpPr>
              <p:spPr>
                <a:xfrm>
                  <a:off x="-488943" y="1191050"/>
                  <a:ext cx="1455734" cy="2882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6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050" dirty="0" err="1">
                      <a:solidFill>
                        <a:schemeClr val="bg1"/>
                      </a:solidFill>
                    </a:rPr>
                    <a:t>消费级别</a:t>
                  </a:r>
                  <a:endParaRPr sz="105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86" name="Shape 577"/>
              <p:cNvSpPr/>
              <p:nvPr/>
            </p:nvSpPr>
            <p:spPr>
              <a:xfrm>
                <a:off x="3951726" y="1871935"/>
                <a:ext cx="656588" cy="261608"/>
              </a:xfrm>
              <a:prstGeom prst="rect">
                <a:avLst/>
              </a:prstGeom>
              <a:solidFill>
                <a:srgbClr val="FF993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914400">
                  <a:defRPr sz="2000" b="1"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 sz="1800" b="0"/>
                </a:pPr>
                <a:r>
                  <a:rPr sz="1100" b="1" dirty="0" err="1">
                    <a:solidFill>
                      <a:schemeClr val="tx1"/>
                    </a:solidFill>
                  </a:rPr>
                  <a:t>全息用户</a:t>
                </a:r>
                <a:endParaRPr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7" name="Group 519"/>
            <p:cNvGrpSpPr/>
            <p:nvPr/>
          </p:nvGrpSpPr>
          <p:grpSpPr>
            <a:xfrm>
              <a:off x="7416626" y="857037"/>
              <a:ext cx="2952328" cy="1446945"/>
              <a:chOff x="161461" y="91431"/>
              <a:chExt cx="5122660" cy="2510631"/>
            </a:xfrm>
          </p:grpSpPr>
          <p:sp>
            <p:nvSpPr>
              <p:cNvPr id="788" name="Shape 489"/>
              <p:cNvSpPr/>
              <p:nvPr/>
            </p:nvSpPr>
            <p:spPr>
              <a:xfrm>
                <a:off x="2180588" y="2249756"/>
                <a:ext cx="1156259" cy="3523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914400">
                  <a:lnSpc>
                    <a:spcPct val="150000"/>
                  </a:lnSpc>
                  <a:defRPr sz="1800"/>
                </a:pPr>
                <a:r>
                  <a:rPr sz="1050" dirty="0" err="1">
                    <a:solidFill>
                      <a:schemeClr val="bg1"/>
                    </a:solidFill>
                    <a:latin typeface="微软雅黑"/>
                    <a:ea typeface="微软雅黑"/>
                    <a:cs typeface="微软雅黑"/>
                    <a:sym typeface="微软雅黑"/>
                  </a:rPr>
                  <a:t>手机IDFA</a:t>
                </a:r>
                <a:endParaRPr sz="1050" dirty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  <a:sym typeface="微软雅黑"/>
                </a:endParaRPr>
              </a:p>
            </p:txBody>
          </p:sp>
          <p:grpSp>
            <p:nvGrpSpPr>
              <p:cNvPr id="789" name="Group 518"/>
              <p:cNvGrpSpPr/>
              <p:nvPr/>
            </p:nvGrpSpPr>
            <p:grpSpPr>
              <a:xfrm>
                <a:off x="161461" y="91431"/>
                <a:ext cx="5122660" cy="2337678"/>
                <a:chOff x="161461" y="91431"/>
                <a:chExt cx="5122659" cy="2337677"/>
              </a:xfrm>
            </p:grpSpPr>
            <p:grpSp>
              <p:nvGrpSpPr>
                <p:cNvPr id="790" name="Group 492"/>
                <p:cNvGrpSpPr/>
                <p:nvPr/>
              </p:nvGrpSpPr>
              <p:grpSpPr>
                <a:xfrm>
                  <a:off x="3594339" y="1224954"/>
                  <a:ext cx="425220" cy="358704"/>
                  <a:chOff x="0" y="0"/>
                  <a:chExt cx="425218" cy="358703"/>
                </a:xfrm>
              </p:grpSpPr>
              <p:sp>
                <p:nvSpPr>
                  <p:cNvPr id="816" name="Shape 490"/>
                  <p:cNvSpPr/>
                  <p:nvPr/>
                </p:nvSpPr>
                <p:spPr>
                  <a:xfrm>
                    <a:off x="87686" y="70200"/>
                    <a:ext cx="251036" cy="226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180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17" name="Shape 491"/>
                  <p:cNvSpPr/>
                  <p:nvPr/>
                </p:nvSpPr>
                <p:spPr>
                  <a:xfrm>
                    <a:off x="0" y="-1"/>
                    <a:ext cx="425219" cy="3587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C0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180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791" name="Group 495"/>
                <p:cNvGrpSpPr/>
                <p:nvPr/>
              </p:nvGrpSpPr>
              <p:grpSpPr>
                <a:xfrm>
                  <a:off x="1474158" y="1660458"/>
                  <a:ext cx="425220" cy="409949"/>
                  <a:chOff x="0" y="0"/>
                  <a:chExt cx="425218" cy="409947"/>
                </a:xfrm>
              </p:grpSpPr>
              <p:sp>
                <p:nvSpPr>
                  <p:cNvPr id="814" name="Shape 493"/>
                  <p:cNvSpPr/>
                  <p:nvPr/>
                </p:nvSpPr>
                <p:spPr>
                  <a:xfrm>
                    <a:off x="53301" y="69722"/>
                    <a:ext cx="311284" cy="280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180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15" name="Shape 494"/>
                  <p:cNvSpPr/>
                  <p:nvPr/>
                </p:nvSpPr>
                <p:spPr>
                  <a:xfrm>
                    <a:off x="0" y="-1"/>
                    <a:ext cx="425219" cy="4099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C0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180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792" name="Shape 496"/>
                <p:cNvSpPr/>
                <p:nvPr/>
              </p:nvSpPr>
              <p:spPr>
                <a:xfrm flipV="1">
                  <a:off x="1837105" y="1404306"/>
                  <a:ext cx="1757235" cy="316188"/>
                </a:xfrm>
                <a:prstGeom prst="line">
                  <a:avLst/>
                </a:prstGeom>
                <a:noFill/>
                <a:ln w="9525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3" name="Shape 497"/>
                <p:cNvSpPr/>
                <p:nvPr/>
              </p:nvSpPr>
              <p:spPr>
                <a:xfrm flipV="1">
                  <a:off x="1837105" y="754547"/>
                  <a:ext cx="679059" cy="965947"/>
                </a:xfrm>
                <a:prstGeom prst="line">
                  <a:avLst/>
                </a:prstGeom>
                <a:noFill/>
                <a:ln w="9525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4" name="Shape 498"/>
                <p:cNvSpPr/>
                <p:nvPr/>
              </p:nvSpPr>
              <p:spPr>
                <a:xfrm>
                  <a:off x="2638328" y="807079"/>
                  <a:ext cx="1306651" cy="555825"/>
                </a:xfrm>
                <a:prstGeom prst="line">
                  <a:avLst/>
                </a:prstGeom>
                <a:noFill/>
                <a:ln w="9525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5" name="Shape 499"/>
                <p:cNvSpPr/>
                <p:nvPr/>
              </p:nvSpPr>
              <p:spPr>
                <a:xfrm flipV="1">
                  <a:off x="3405807" y="1531126"/>
                  <a:ext cx="250805" cy="591811"/>
                </a:xfrm>
                <a:prstGeom prst="line">
                  <a:avLst/>
                </a:prstGeom>
                <a:noFill/>
                <a:ln w="9525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6" name="Shape 500"/>
                <p:cNvSpPr/>
                <p:nvPr/>
              </p:nvSpPr>
              <p:spPr>
                <a:xfrm flipH="1">
                  <a:off x="1632980" y="807079"/>
                  <a:ext cx="1033522" cy="291546"/>
                </a:xfrm>
                <a:prstGeom prst="line">
                  <a:avLst/>
                </a:prstGeom>
                <a:noFill/>
                <a:ln w="9525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7" name="Shape 501"/>
                <p:cNvSpPr/>
                <p:nvPr/>
              </p:nvSpPr>
              <p:spPr>
                <a:xfrm>
                  <a:off x="387931" y="1762863"/>
                  <a:ext cx="1302071" cy="5256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914400">
                    <a:defRPr sz="1800"/>
                  </a:pPr>
                  <a:r>
                    <a:rPr sz="1050" dirty="0" err="1">
                      <a:solidFill>
                        <a:schemeClr val="bg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rPr>
                    <a:t>手机IMSI</a:t>
                  </a:r>
                  <a:endParaRPr sz="1050" dirty="0">
                    <a:solidFill>
                      <a:schemeClr val="bg1"/>
                    </a:solidFill>
                    <a:latin typeface="微软雅黑"/>
                    <a:ea typeface="微软雅黑"/>
                    <a:cs typeface="微软雅黑"/>
                    <a:sym typeface="微软雅黑"/>
                  </a:endParaRPr>
                </a:p>
              </p:txBody>
            </p:sp>
            <p:sp>
              <p:nvSpPr>
                <p:cNvPr id="798" name="Shape 502"/>
                <p:cNvSpPr/>
                <p:nvPr/>
              </p:nvSpPr>
              <p:spPr>
                <a:xfrm>
                  <a:off x="2163560" y="91431"/>
                  <a:ext cx="1258107" cy="40466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595959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 dirty="0">
                      <a:solidFill>
                        <a:schemeClr val="bg1"/>
                      </a:solidFill>
                    </a:rPr>
                    <a:t>Cookies</a:t>
                  </a:r>
                </a:p>
              </p:txBody>
            </p:sp>
            <p:sp>
              <p:nvSpPr>
                <p:cNvPr id="799" name="Shape 503"/>
                <p:cNvSpPr/>
                <p:nvPr/>
              </p:nvSpPr>
              <p:spPr>
                <a:xfrm>
                  <a:off x="4019561" y="1126278"/>
                  <a:ext cx="1264559" cy="3633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914400">
                    <a:defRPr sz="1800"/>
                  </a:pPr>
                  <a:r>
                    <a:rPr sz="1050" dirty="0" err="1">
                      <a:solidFill>
                        <a:schemeClr val="bg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rPr>
                    <a:t>MAC地址</a:t>
                  </a:r>
                  <a:endParaRPr sz="1050" dirty="0">
                    <a:solidFill>
                      <a:schemeClr val="bg1"/>
                    </a:solidFill>
                    <a:latin typeface="微软雅黑"/>
                    <a:ea typeface="微软雅黑"/>
                    <a:cs typeface="微软雅黑"/>
                    <a:sym typeface="微软雅黑"/>
                  </a:endParaRPr>
                </a:p>
              </p:txBody>
            </p:sp>
            <p:sp>
              <p:nvSpPr>
                <p:cNvPr id="800" name="Shape 504"/>
                <p:cNvSpPr/>
                <p:nvPr/>
              </p:nvSpPr>
              <p:spPr>
                <a:xfrm>
                  <a:off x="161461" y="822222"/>
                  <a:ext cx="1632979" cy="6081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914400">
                    <a:defRPr sz="1800"/>
                  </a:pPr>
                  <a:r>
                    <a:rPr sz="1050" dirty="0" err="1">
                      <a:solidFill>
                        <a:schemeClr val="bg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rPr>
                    <a:t>手机IMEI</a:t>
                  </a:r>
                  <a:endParaRPr sz="1050" dirty="0">
                    <a:solidFill>
                      <a:schemeClr val="bg1"/>
                    </a:solidFill>
                    <a:latin typeface="微软雅黑"/>
                    <a:ea typeface="微软雅黑"/>
                    <a:cs typeface="微软雅黑"/>
                    <a:sym typeface="微软雅黑"/>
                  </a:endParaRPr>
                </a:p>
              </p:txBody>
            </p:sp>
            <p:grpSp>
              <p:nvGrpSpPr>
                <p:cNvPr id="801" name="Group 507"/>
                <p:cNvGrpSpPr/>
                <p:nvPr/>
              </p:nvGrpSpPr>
              <p:grpSpPr>
                <a:xfrm>
                  <a:off x="3042860" y="2070404"/>
                  <a:ext cx="425220" cy="358704"/>
                  <a:chOff x="0" y="0"/>
                  <a:chExt cx="425218" cy="358703"/>
                </a:xfrm>
              </p:grpSpPr>
              <p:sp>
                <p:nvSpPr>
                  <p:cNvPr id="812" name="Shape 505"/>
                  <p:cNvSpPr/>
                  <p:nvPr/>
                </p:nvSpPr>
                <p:spPr>
                  <a:xfrm>
                    <a:off x="87686" y="70200"/>
                    <a:ext cx="251036" cy="226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180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13" name="Shape 506"/>
                  <p:cNvSpPr/>
                  <p:nvPr/>
                </p:nvSpPr>
                <p:spPr>
                  <a:xfrm>
                    <a:off x="0" y="-1"/>
                    <a:ext cx="425219" cy="3587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C0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180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02" name="Group 510"/>
                <p:cNvGrpSpPr/>
                <p:nvPr/>
              </p:nvGrpSpPr>
              <p:grpSpPr>
                <a:xfrm>
                  <a:off x="1207761" y="919272"/>
                  <a:ext cx="425219" cy="358704"/>
                  <a:chOff x="0" y="0"/>
                  <a:chExt cx="425218" cy="358703"/>
                </a:xfrm>
              </p:grpSpPr>
              <p:sp>
                <p:nvSpPr>
                  <p:cNvPr id="810" name="Shape 508"/>
                  <p:cNvSpPr/>
                  <p:nvPr/>
                </p:nvSpPr>
                <p:spPr>
                  <a:xfrm>
                    <a:off x="87686" y="70200"/>
                    <a:ext cx="251036" cy="226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180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11" name="Shape 509"/>
                  <p:cNvSpPr/>
                  <p:nvPr/>
                </p:nvSpPr>
                <p:spPr>
                  <a:xfrm>
                    <a:off x="0" y="-1"/>
                    <a:ext cx="425219" cy="3587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C0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180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03" name="Shape 511"/>
                <p:cNvSpPr/>
                <p:nvPr/>
              </p:nvSpPr>
              <p:spPr>
                <a:xfrm>
                  <a:off x="1570708" y="1225443"/>
                  <a:ext cx="1685357" cy="915163"/>
                </a:xfrm>
                <a:prstGeom prst="line">
                  <a:avLst/>
                </a:prstGeom>
                <a:noFill/>
                <a:ln w="9525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4" name="Shape 512"/>
                <p:cNvSpPr/>
                <p:nvPr/>
              </p:nvSpPr>
              <p:spPr>
                <a:xfrm>
                  <a:off x="2666501" y="807079"/>
                  <a:ext cx="588969" cy="1263326"/>
                </a:xfrm>
                <a:prstGeom prst="line">
                  <a:avLst/>
                </a:prstGeom>
                <a:noFill/>
                <a:ln w="9525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5" name="Shape 513"/>
                <p:cNvSpPr/>
                <p:nvPr/>
              </p:nvSpPr>
              <p:spPr>
                <a:xfrm>
                  <a:off x="1509719" y="1182695"/>
                  <a:ext cx="2146893" cy="94791"/>
                </a:xfrm>
                <a:prstGeom prst="line">
                  <a:avLst/>
                </a:prstGeom>
                <a:noFill/>
                <a:ln w="9525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6" name="Shape 514"/>
                <p:cNvSpPr/>
                <p:nvPr/>
              </p:nvSpPr>
              <p:spPr>
                <a:xfrm>
                  <a:off x="2025118" y="1144900"/>
                  <a:ext cx="1258465" cy="356192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defTabSz="914400">
                    <a:defRPr sz="1800" b="1"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b="0"/>
                  </a:pPr>
                  <a:r>
                    <a:rPr sz="1100" b="1" dirty="0" err="1">
                      <a:solidFill>
                        <a:schemeClr val="tx1"/>
                      </a:solidFill>
                    </a:rPr>
                    <a:t>全息触点</a:t>
                  </a:r>
                  <a:endParaRPr sz="11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07" name="Group 517"/>
                <p:cNvGrpSpPr/>
                <p:nvPr/>
              </p:nvGrpSpPr>
              <p:grpSpPr>
                <a:xfrm>
                  <a:off x="2453891" y="448375"/>
                  <a:ext cx="425220" cy="358705"/>
                  <a:chOff x="0" y="0"/>
                  <a:chExt cx="425218" cy="358703"/>
                </a:xfrm>
              </p:grpSpPr>
              <p:sp>
                <p:nvSpPr>
                  <p:cNvPr id="808" name="Shape 515"/>
                  <p:cNvSpPr/>
                  <p:nvPr/>
                </p:nvSpPr>
                <p:spPr>
                  <a:xfrm>
                    <a:off x="87686" y="70200"/>
                    <a:ext cx="251036" cy="226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180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09" name="Shape 516"/>
                  <p:cNvSpPr/>
                  <p:nvPr/>
                </p:nvSpPr>
                <p:spPr>
                  <a:xfrm>
                    <a:off x="0" y="-1"/>
                    <a:ext cx="425219" cy="3587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C0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180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" name="组合 4"/>
          <p:cNvGrpSpPr/>
          <p:nvPr/>
        </p:nvGrpSpPr>
        <p:grpSpPr>
          <a:xfrm>
            <a:off x="7479675" y="1151855"/>
            <a:ext cx="7497791" cy="4732980"/>
            <a:chOff x="7479675" y="1151855"/>
            <a:chExt cx="7497791" cy="4732980"/>
          </a:xfrm>
        </p:grpSpPr>
        <p:grpSp>
          <p:nvGrpSpPr>
            <p:cNvPr id="818" name="Group 377"/>
            <p:cNvGrpSpPr/>
            <p:nvPr/>
          </p:nvGrpSpPr>
          <p:grpSpPr>
            <a:xfrm>
              <a:off x="7479675" y="4248199"/>
              <a:ext cx="2601247" cy="1636636"/>
              <a:chOff x="-143714" y="-270648"/>
              <a:chExt cx="4780330" cy="3797196"/>
            </a:xfrm>
          </p:grpSpPr>
          <p:grpSp>
            <p:nvGrpSpPr>
              <p:cNvPr id="819" name="Group 375"/>
              <p:cNvGrpSpPr/>
              <p:nvPr/>
            </p:nvGrpSpPr>
            <p:grpSpPr>
              <a:xfrm>
                <a:off x="-143714" y="-270648"/>
                <a:ext cx="4780330" cy="3797196"/>
                <a:chOff x="-252057" y="-270648"/>
                <a:chExt cx="4780328" cy="3797195"/>
              </a:xfrm>
            </p:grpSpPr>
            <p:sp>
              <p:nvSpPr>
                <p:cNvPr id="821" name="Shape 317"/>
                <p:cNvSpPr/>
                <p:nvPr/>
              </p:nvSpPr>
              <p:spPr>
                <a:xfrm>
                  <a:off x="477727" y="1639542"/>
                  <a:ext cx="3176414" cy="463950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22" name="Group 320"/>
                <p:cNvGrpSpPr/>
                <p:nvPr/>
              </p:nvGrpSpPr>
              <p:grpSpPr>
                <a:xfrm>
                  <a:off x="901655" y="335864"/>
                  <a:ext cx="388222" cy="386312"/>
                  <a:chOff x="0" y="0"/>
                  <a:chExt cx="388220" cy="386310"/>
                </a:xfrm>
              </p:grpSpPr>
              <p:sp>
                <p:nvSpPr>
                  <p:cNvPr id="877" name="Shape 318"/>
                  <p:cNvSpPr/>
                  <p:nvPr/>
                </p:nvSpPr>
                <p:spPr>
                  <a:xfrm>
                    <a:off x="73854" y="64467"/>
                    <a:ext cx="251494" cy="2648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A366"/>
                  </a:solidFill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78" name="Shape 319"/>
                  <p:cNvSpPr/>
                  <p:nvPr/>
                </p:nvSpPr>
                <p:spPr>
                  <a:xfrm>
                    <a:off x="0" y="0"/>
                    <a:ext cx="388221" cy="3863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23" name="Group 323"/>
                <p:cNvGrpSpPr/>
                <p:nvPr/>
              </p:nvGrpSpPr>
              <p:grpSpPr>
                <a:xfrm>
                  <a:off x="228412" y="1350400"/>
                  <a:ext cx="335471" cy="384491"/>
                  <a:chOff x="0" y="0"/>
                  <a:chExt cx="335469" cy="384489"/>
                </a:xfrm>
              </p:grpSpPr>
              <p:sp>
                <p:nvSpPr>
                  <p:cNvPr id="875" name="Shape 321"/>
                  <p:cNvSpPr/>
                  <p:nvPr/>
                </p:nvSpPr>
                <p:spPr>
                  <a:xfrm>
                    <a:off x="63818" y="64163"/>
                    <a:ext cx="217321" cy="2635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A366"/>
                  </a:solidFill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76" name="Shape 322"/>
                  <p:cNvSpPr/>
                  <p:nvPr/>
                </p:nvSpPr>
                <p:spPr>
                  <a:xfrm>
                    <a:off x="-1" y="-1"/>
                    <a:ext cx="335471" cy="384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24" name="Group 326"/>
                <p:cNvGrpSpPr/>
                <p:nvPr/>
              </p:nvGrpSpPr>
              <p:grpSpPr>
                <a:xfrm>
                  <a:off x="2912070" y="349319"/>
                  <a:ext cx="263990" cy="262696"/>
                  <a:chOff x="0" y="0"/>
                  <a:chExt cx="263989" cy="262694"/>
                </a:xfrm>
              </p:grpSpPr>
              <p:sp>
                <p:nvSpPr>
                  <p:cNvPr id="873" name="Shape 324"/>
                  <p:cNvSpPr/>
                  <p:nvPr/>
                </p:nvSpPr>
                <p:spPr>
                  <a:xfrm>
                    <a:off x="50220" y="43838"/>
                    <a:ext cx="171016" cy="1800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A366"/>
                  </a:solidFill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74" name="Shape 325"/>
                  <p:cNvSpPr/>
                  <p:nvPr/>
                </p:nvSpPr>
                <p:spPr>
                  <a:xfrm>
                    <a:off x="0" y="-1"/>
                    <a:ext cx="263990" cy="26269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25" name="Group 329"/>
                <p:cNvGrpSpPr/>
                <p:nvPr/>
              </p:nvGrpSpPr>
              <p:grpSpPr>
                <a:xfrm>
                  <a:off x="1895177" y="193937"/>
                  <a:ext cx="481396" cy="479025"/>
                  <a:chOff x="0" y="0"/>
                  <a:chExt cx="481395" cy="479023"/>
                </a:xfrm>
              </p:grpSpPr>
              <p:sp>
                <p:nvSpPr>
                  <p:cNvPr id="871" name="Shape 327"/>
                  <p:cNvSpPr/>
                  <p:nvPr/>
                </p:nvSpPr>
                <p:spPr>
                  <a:xfrm>
                    <a:off x="91579" y="79940"/>
                    <a:ext cx="311852" cy="328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A366"/>
                  </a:solidFill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72" name="Shape 328"/>
                  <p:cNvSpPr/>
                  <p:nvPr/>
                </p:nvSpPr>
                <p:spPr>
                  <a:xfrm>
                    <a:off x="-1" y="0"/>
                    <a:ext cx="481397" cy="479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26" name="Group 332"/>
                <p:cNvGrpSpPr/>
                <p:nvPr/>
              </p:nvGrpSpPr>
              <p:grpSpPr>
                <a:xfrm>
                  <a:off x="1814985" y="2716087"/>
                  <a:ext cx="388222" cy="386312"/>
                  <a:chOff x="0" y="0"/>
                  <a:chExt cx="388220" cy="386310"/>
                </a:xfrm>
              </p:grpSpPr>
              <p:sp>
                <p:nvSpPr>
                  <p:cNvPr id="869" name="Shape 330"/>
                  <p:cNvSpPr/>
                  <p:nvPr/>
                </p:nvSpPr>
                <p:spPr>
                  <a:xfrm>
                    <a:off x="73854" y="64467"/>
                    <a:ext cx="251494" cy="2648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A366"/>
                  </a:solidFill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70" name="Shape 331"/>
                  <p:cNvSpPr/>
                  <p:nvPr/>
                </p:nvSpPr>
                <p:spPr>
                  <a:xfrm>
                    <a:off x="0" y="0"/>
                    <a:ext cx="388221" cy="3863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27" name="Group 335"/>
                <p:cNvGrpSpPr/>
                <p:nvPr/>
              </p:nvGrpSpPr>
              <p:grpSpPr>
                <a:xfrm>
                  <a:off x="950786" y="2284727"/>
                  <a:ext cx="335470" cy="384490"/>
                  <a:chOff x="0" y="0"/>
                  <a:chExt cx="335469" cy="384489"/>
                </a:xfrm>
              </p:grpSpPr>
              <p:sp>
                <p:nvSpPr>
                  <p:cNvPr id="867" name="Shape 333"/>
                  <p:cNvSpPr/>
                  <p:nvPr/>
                </p:nvSpPr>
                <p:spPr>
                  <a:xfrm>
                    <a:off x="63818" y="64163"/>
                    <a:ext cx="217321" cy="2635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A366"/>
                  </a:solidFill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8" name="Shape 334"/>
                  <p:cNvSpPr/>
                  <p:nvPr/>
                </p:nvSpPr>
                <p:spPr>
                  <a:xfrm>
                    <a:off x="-1" y="-1"/>
                    <a:ext cx="335471" cy="384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28" name="Group 338"/>
                <p:cNvGrpSpPr/>
                <p:nvPr/>
              </p:nvGrpSpPr>
              <p:grpSpPr>
                <a:xfrm>
                  <a:off x="2740373" y="2491444"/>
                  <a:ext cx="481396" cy="479025"/>
                  <a:chOff x="0" y="0"/>
                  <a:chExt cx="481395" cy="479023"/>
                </a:xfrm>
              </p:grpSpPr>
              <p:sp>
                <p:nvSpPr>
                  <p:cNvPr id="865" name="Shape 336"/>
                  <p:cNvSpPr/>
                  <p:nvPr/>
                </p:nvSpPr>
                <p:spPr>
                  <a:xfrm>
                    <a:off x="91579" y="79940"/>
                    <a:ext cx="311852" cy="328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A366"/>
                  </a:solidFill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6" name="Shape 337"/>
                  <p:cNvSpPr/>
                  <p:nvPr/>
                </p:nvSpPr>
                <p:spPr>
                  <a:xfrm>
                    <a:off x="-1" y="0"/>
                    <a:ext cx="481397" cy="479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29" name="Group 341"/>
                <p:cNvGrpSpPr/>
                <p:nvPr/>
              </p:nvGrpSpPr>
              <p:grpSpPr>
                <a:xfrm>
                  <a:off x="3376574" y="942340"/>
                  <a:ext cx="388222" cy="386312"/>
                  <a:chOff x="0" y="0"/>
                  <a:chExt cx="388220" cy="386310"/>
                </a:xfrm>
              </p:grpSpPr>
              <p:sp>
                <p:nvSpPr>
                  <p:cNvPr id="863" name="Shape 339"/>
                  <p:cNvSpPr/>
                  <p:nvPr/>
                </p:nvSpPr>
                <p:spPr>
                  <a:xfrm>
                    <a:off x="73854" y="64467"/>
                    <a:ext cx="251494" cy="2648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A366"/>
                  </a:solidFill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4" name="Shape 340"/>
                  <p:cNvSpPr/>
                  <p:nvPr/>
                </p:nvSpPr>
                <p:spPr>
                  <a:xfrm>
                    <a:off x="0" y="0"/>
                    <a:ext cx="388221" cy="3863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30" name="Group 344"/>
                <p:cNvGrpSpPr/>
                <p:nvPr/>
              </p:nvGrpSpPr>
              <p:grpSpPr>
                <a:xfrm>
                  <a:off x="3373000" y="1907539"/>
                  <a:ext cx="335471" cy="384491"/>
                  <a:chOff x="0" y="0"/>
                  <a:chExt cx="335469" cy="384489"/>
                </a:xfrm>
              </p:grpSpPr>
              <p:sp>
                <p:nvSpPr>
                  <p:cNvPr id="861" name="Shape 342"/>
                  <p:cNvSpPr/>
                  <p:nvPr/>
                </p:nvSpPr>
                <p:spPr>
                  <a:xfrm>
                    <a:off x="63818" y="64163"/>
                    <a:ext cx="217321" cy="2635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A366"/>
                  </a:solidFill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2" name="Shape 343"/>
                  <p:cNvSpPr/>
                  <p:nvPr/>
                </p:nvSpPr>
                <p:spPr>
                  <a:xfrm>
                    <a:off x="-1" y="-1"/>
                    <a:ext cx="335471" cy="384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A36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31" name="Shape 345"/>
                <p:cNvSpPr/>
                <p:nvPr/>
              </p:nvSpPr>
              <p:spPr>
                <a:xfrm>
                  <a:off x="1986755" y="438069"/>
                  <a:ext cx="994315" cy="2053376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2" name="Shape 346"/>
                <p:cNvSpPr/>
                <p:nvPr/>
              </p:nvSpPr>
              <p:spPr>
                <a:xfrm>
                  <a:off x="1190171" y="626377"/>
                  <a:ext cx="1687450" cy="1993100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3" name="Shape 347"/>
                <p:cNvSpPr/>
                <p:nvPr/>
              </p:nvSpPr>
              <p:spPr>
                <a:xfrm>
                  <a:off x="514753" y="1678580"/>
                  <a:ext cx="2296118" cy="883018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4" name="Shape 348"/>
                <p:cNvSpPr/>
                <p:nvPr/>
              </p:nvSpPr>
              <p:spPr>
                <a:xfrm flipV="1">
                  <a:off x="563881" y="1139222"/>
                  <a:ext cx="2886547" cy="403424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5" name="Shape 349"/>
                <p:cNvSpPr/>
                <p:nvPr/>
              </p:nvSpPr>
              <p:spPr>
                <a:xfrm flipV="1">
                  <a:off x="563882" y="573543"/>
                  <a:ext cx="2386850" cy="969103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6" name="Shape 350"/>
                <p:cNvSpPr/>
                <p:nvPr/>
              </p:nvSpPr>
              <p:spPr>
                <a:xfrm flipV="1">
                  <a:off x="509553" y="665601"/>
                  <a:ext cx="723472" cy="880752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7" name="Shape 351"/>
                <p:cNvSpPr/>
                <p:nvPr/>
              </p:nvSpPr>
              <p:spPr>
                <a:xfrm>
                  <a:off x="509553" y="1546352"/>
                  <a:ext cx="1505035" cy="1234203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8" name="Shape 352"/>
                <p:cNvSpPr/>
                <p:nvPr/>
              </p:nvSpPr>
              <p:spPr>
                <a:xfrm>
                  <a:off x="563882" y="1542645"/>
                  <a:ext cx="668046" cy="938035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9" name="Shape 353"/>
                <p:cNvSpPr/>
                <p:nvPr/>
              </p:nvSpPr>
              <p:spPr>
                <a:xfrm flipV="1">
                  <a:off x="563882" y="602810"/>
                  <a:ext cx="1401796" cy="939835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0" name="Shape 354"/>
                <p:cNvSpPr/>
                <p:nvPr/>
              </p:nvSpPr>
              <p:spPr>
                <a:xfrm>
                  <a:off x="1095766" y="722175"/>
                  <a:ext cx="913331" cy="1993912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1" name="Shape 355"/>
                <p:cNvSpPr/>
                <p:nvPr/>
              </p:nvSpPr>
              <p:spPr>
                <a:xfrm flipH="1">
                  <a:off x="2009097" y="672962"/>
                  <a:ext cx="126779" cy="2043126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2" name="Shape 356"/>
                <p:cNvSpPr/>
                <p:nvPr/>
              </p:nvSpPr>
              <p:spPr>
                <a:xfrm flipH="1">
                  <a:off x="2014586" y="573543"/>
                  <a:ext cx="936146" cy="2207014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3" name="Shape 357"/>
                <p:cNvSpPr/>
                <p:nvPr/>
              </p:nvSpPr>
              <p:spPr>
                <a:xfrm flipH="1">
                  <a:off x="1925670" y="1139222"/>
                  <a:ext cx="1524760" cy="1680117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4" name="Shape 358"/>
                <p:cNvSpPr/>
                <p:nvPr/>
              </p:nvSpPr>
              <p:spPr>
                <a:xfrm flipH="1">
                  <a:off x="2009098" y="2103492"/>
                  <a:ext cx="1427723" cy="612596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5" name="Shape 359"/>
                <p:cNvSpPr/>
                <p:nvPr/>
              </p:nvSpPr>
              <p:spPr>
                <a:xfrm flipH="1">
                  <a:off x="2981070" y="546869"/>
                  <a:ext cx="6267" cy="1944576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6" name="Shape 360"/>
                <p:cNvSpPr/>
                <p:nvPr/>
              </p:nvSpPr>
              <p:spPr>
                <a:xfrm flipH="1">
                  <a:off x="1200101" y="612012"/>
                  <a:ext cx="1843966" cy="1775479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7" name="Shape 361"/>
                <p:cNvSpPr/>
                <p:nvPr/>
              </p:nvSpPr>
              <p:spPr>
                <a:xfrm>
                  <a:off x="3044066" y="612012"/>
                  <a:ext cx="424580" cy="1398292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8" name="Shape 362"/>
                <p:cNvSpPr/>
                <p:nvPr/>
              </p:nvSpPr>
              <p:spPr>
                <a:xfrm flipH="1">
                  <a:off x="1200100" y="672962"/>
                  <a:ext cx="935775" cy="1714529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9" name="Shape 363"/>
                <p:cNvSpPr/>
                <p:nvPr/>
              </p:nvSpPr>
              <p:spPr>
                <a:xfrm>
                  <a:off x="2142681" y="602261"/>
                  <a:ext cx="1279448" cy="1361587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0" name="Shape 364"/>
                <p:cNvSpPr/>
                <p:nvPr/>
              </p:nvSpPr>
              <p:spPr>
                <a:xfrm>
                  <a:off x="1095766" y="722175"/>
                  <a:ext cx="104336" cy="1665316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" name="Shape 365"/>
                <p:cNvSpPr/>
                <p:nvPr/>
              </p:nvSpPr>
              <p:spPr>
                <a:xfrm>
                  <a:off x="1233022" y="665601"/>
                  <a:ext cx="2189108" cy="1298246"/>
                </a:xfrm>
                <a:prstGeom prst="line">
                  <a:avLst/>
                </a:prstGeom>
                <a:noFill/>
                <a:ln w="9525" cap="flat">
                  <a:solidFill>
                    <a:srgbClr val="FFA366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2" name="Shape 366"/>
                <p:cNvSpPr/>
                <p:nvPr/>
              </p:nvSpPr>
              <p:spPr>
                <a:xfrm>
                  <a:off x="-252057" y="1662921"/>
                  <a:ext cx="718303" cy="4659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defRPr sz="1800" b="1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b="0">
                      <a:solidFill>
                        <a:srgbClr val="000000"/>
                      </a:solidFill>
                    </a:defRPr>
                  </a:pPr>
                  <a:r>
                    <a:rPr sz="1050" b="1">
                      <a:solidFill>
                        <a:schemeClr val="bg1"/>
                      </a:solidFill>
                    </a:rPr>
                    <a:t>楼盘</a:t>
                  </a:r>
                </a:p>
              </p:txBody>
            </p:sp>
            <p:sp>
              <p:nvSpPr>
                <p:cNvPr id="853" name="Shape 367"/>
                <p:cNvSpPr/>
                <p:nvPr/>
              </p:nvSpPr>
              <p:spPr>
                <a:xfrm>
                  <a:off x="3684065" y="1022311"/>
                  <a:ext cx="844206" cy="3175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800" b="1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b="0">
                      <a:solidFill>
                        <a:srgbClr val="000000"/>
                      </a:solidFill>
                    </a:defRPr>
                  </a:pPr>
                  <a:r>
                    <a:rPr sz="1050" b="1" dirty="0" err="1">
                      <a:solidFill>
                        <a:schemeClr val="bg1"/>
                      </a:solidFill>
                    </a:rPr>
                    <a:t>大区</a:t>
                  </a:r>
                  <a:endParaRPr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4" name="Shape 368"/>
                <p:cNvSpPr/>
                <p:nvPr/>
              </p:nvSpPr>
              <p:spPr>
                <a:xfrm>
                  <a:off x="1300155" y="3111077"/>
                  <a:ext cx="1147702" cy="41547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800" b="1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b="0">
                      <a:solidFill>
                        <a:srgbClr val="000000"/>
                      </a:solidFill>
                    </a:defRPr>
                  </a:pPr>
                  <a:r>
                    <a:rPr sz="1050" b="1">
                      <a:solidFill>
                        <a:schemeClr val="bg1"/>
                      </a:solidFill>
                    </a:rPr>
                    <a:t>城市级别</a:t>
                  </a:r>
                </a:p>
              </p:txBody>
            </p:sp>
            <p:sp>
              <p:nvSpPr>
                <p:cNvPr id="855" name="Shape 369"/>
                <p:cNvSpPr/>
                <p:nvPr/>
              </p:nvSpPr>
              <p:spPr>
                <a:xfrm>
                  <a:off x="609494" y="2631262"/>
                  <a:ext cx="726646" cy="2979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800" b="1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b="0">
                      <a:solidFill>
                        <a:srgbClr val="000000"/>
                      </a:solidFill>
                    </a:defRPr>
                  </a:pPr>
                  <a:r>
                    <a:rPr sz="1050" b="1">
                      <a:solidFill>
                        <a:schemeClr val="bg1"/>
                      </a:solidFill>
                    </a:rPr>
                    <a:t>城市</a:t>
                  </a:r>
                </a:p>
              </p:txBody>
            </p:sp>
            <p:sp>
              <p:nvSpPr>
                <p:cNvPr id="856" name="Shape 370"/>
                <p:cNvSpPr/>
                <p:nvPr/>
              </p:nvSpPr>
              <p:spPr>
                <a:xfrm>
                  <a:off x="3248597" y="203722"/>
                  <a:ext cx="907986" cy="2979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800" b="1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b="0">
                      <a:solidFill>
                        <a:srgbClr val="000000"/>
                      </a:solidFill>
                    </a:defRPr>
                  </a:pPr>
                  <a:r>
                    <a:rPr sz="1050" b="1" dirty="0">
                      <a:solidFill>
                        <a:schemeClr val="bg1"/>
                      </a:solidFill>
                    </a:rPr>
                    <a:t>省</a:t>
                  </a:r>
                </a:p>
              </p:txBody>
            </p:sp>
            <p:sp>
              <p:nvSpPr>
                <p:cNvPr id="857" name="Shape 371"/>
                <p:cNvSpPr/>
                <p:nvPr/>
              </p:nvSpPr>
              <p:spPr>
                <a:xfrm>
                  <a:off x="3479210" y="2324906"/>
                  <a:ext cx="672865" cy="337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800" b="1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b="0">
                      <a:solidFill>
                        <a:srgbClr val="000000"/>
                      </a:solidFill>
                    </a:defRPr>
                  </a:pPr>
                  <a:r>
                    <a:rPr sz="1050" b="1">
                      <a:solidFill>
                        <a:schemeClr val="bg1"/>
                      </a:solidFill>
                    </a:rPr>
                    <a:t>区</a:t>
                  </a:r>
                </a:p>
              </p:txBody>
            </p:sp>
            <p:sp>
              <p:nvSpPr>
                <p:cNvPr id="858" name="Shape 372"/>
                <p:cNvSpPr/>
                <p:nvPr/>
              </p:nvSpPr>
              <p:spPr>
                <a:xfrm>
                  <a:off x="259438" y="134398"/>
                  <a:ext cx="953087" cy="4546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800" b="1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b="0">
                      <a:solidFill>
                        <a:srgbClr val="000000"/>
                      </a:solidFill>
                    </a:defRPr>
                  </a:pPr>
                  <a:r>
                    <a:rPr sz="1050" b="1">
                      <a:solidFill>
                        <a:schemeClr val="bg1"/>
                      </a:solidFill>
                    </a:rPr>
                    <a:t>商圈</a:t>
                  </a:r>
                </a:p>
              </p:txBody>
            </p:sp>
            <p:sp>
              <p:nvSpPr>
                <p:cNvPr id="859" name="Shape 373"/>
                <p:cNvSpPr/>
                <p:nvPr/>
              </p:nvSpPr>
              <p:spPr>
                <a:xfrm>
                  <a:off x="1514977" y="-270648"/>
                  <a:ext cx="844293" cy="4546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800" b="1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b="0">
                      <a:solidFill>
                        <a:srgbClr val="000000"/>
                      </a:solidFill>
                    </a:defRPr>
                  </a:pPr>
                  <a:r>
                    <a:rPr sz="1050" b="1" dirty="0" err="1">
                      <a:solidFill>
                        <a:schemeClr val="bg1"/>
                      </a:solidFill>
                    </a:rPr>
                    <a:t>公交</a:t>
                  </a:r>
                  <a:endParaRPr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" name="Shape 374"/>
                <p:cNvSpPr/>
                <p:nvPr/>
              </p:nvSpPr>
              <p:spPr>
                <a:xfrm>
                  <a:off x="2768823" y="3040108"/>
                  <a:ext cx="785426" cy="4554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800" b="1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b="0">
                      <a:solidFill>
                        <a:srgbClr val="000000"/>
                      </a:solidFill>
                    </a:defRPr>
                  </a:pPr>
                  <a:r>
                    <a:rPr sz="1050" b="1">
                      <a:solidFill>
                        <a:schemeClr val="bg1"/>
                      </a:solidFill>
                    </a:rPr>
                    <a:t>地铁</a:t>
                  </a:r>
                </a:p>
              </p:txBody>
            </p:sp>
          </p:grpSp>
          <p:sp>
            <p:nvSpPr>
              <p:cNvPr id="820" name="Shape 376"/>
              <p:cNvSpPr/>
              <p:nvPr/>
            </p:nvSpPr>
            <p:spPr>
              <a:xfrm>
                <a:off x="1545444" y="1328653"/>
                <a:ext cx="1250951" cy="563087"/>
              </a:xfrm>
              <a:prstGeom prst="rect">
                <a:avLst/>
              </a:prstGeom>
              <a:solidFill>
                <a:srgbClr val="FFA366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defTabSz="914400">
                  <a:defRPr sz="1800"/>
                </a:pPr>
                <a:r>
                  <a:rPr sz="1100" b="1" dirty="0" err="1">
                    <a:solidFill>
                      <a:schemeClr val="tx1"/>
                    </a:solidFill>
                    <a:latin typeface="微软雅黑"/>
                    <a:ea typeface="微软雅黑"/>
                    <a:cs typeface="微软雅黑"/>
                    <a:sym typeface="微软雅黑"/>
                  </a:rPr>
                  <a:t>全息位置</a:t>
                </a:r>
                <a:r>
                  <a:rPr sz="1100" b="1" dirty="0">
                    <a:solidFill>
                      <a:schemeClr val="bg1"/>
                    </a:solidFill>
                    <a:latin typeface="微软雅黑"/>
                    <a:ea typeface="微软雅黑"/>
                    <a:cs typeface="微软雅黑"/>
                    <a:sym typeface="微软雅黑"/>
                  </a:rPr>
                  <a:t> </a:t>
                </a:r>
              </a:p>
            </p:txBody>
          </p:sp>
        </p:grpSp>
        <p:grpSp>
          <p:nvGrpSpPr>
            <p:cNvPr id="879" name="Group 640"/>
            <p:cNvGrpSpPr/>
            <p:nvPr/>
          </p:nvGrpSpPr>
          <p:grpSpPr>
            <a:xfrm>
              <a:off x="11892717" y="1151855"/>
              <a:ext cx="2724709" cy="1748271"/>
              <a:chOff x="0" y="0"/>
              <a:chExt cx="4676360" cy="3351479"/>
            </a:xfrm>
          </p:grpSpPr>
          <p:sp>
            <p:nvSpPr>
              <p:cNvPr id="880" name="Shape 580"/>
              <p:cNvSpPr/>
              <p:nvPr/>
            </p:nvSpPr>
            <p:spPr>
              <a:xfrm>
                <a:off x="595422" y="1589915"/>
                <a:ext cx="3038295" cy="513454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81" name="Group 583"/>
              <p:cNvGrpSpPr/>
              <p:nvPr/>
            </p:nvGrpSpPr>
            <p:grpSpPr>
              <a:xfrm>
                <a:off x="1262896" y="647390"/>
                <a:ext cx="334393" cy="318199"/>
                <a:chOff x="0" y="0"/>
                <a:chExt cx="334391" cy="318198"/>
              </a:xfrm>
            </p:grpSpPr>
            <p:sp>
              <p:nvSpPr>
                <p:cNvPr id="938" name="Shape 581"/>
                <p:cNvSpPr/>
                <p:nvPr/>
              </p:nvSpPr>
              <p:spPr>
                <a:xfrm>
                  <a:off x="63613" y="53101"/>
                  <a:ext cx="216622" cy="2181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B799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9" name="Shape 582"/>
                <p:cNvSpPr/>
                <p:nvPr/>
              </p:nvSpPr>
              <p:spPr>
                <a:xfrm>
                  <a:off x="0" y="0"/>
                  <a:ext cx="334392" cy="318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B799C7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82" name="Group 586"/>
              <p:cNvGrpSpPr/>
              <p:nvPr/>
            </p:nvGrpSpPr>
            <p:grpSpPr>
              <a:xfrm>
                <a:off x="380678" y="1351752"/>
                <a:ext cx="288955" cy="316702"/>
                <a:chOff x="0" y="0"/>
                <a:chExt cx="288953" cy="316700"/>
              </a:xfrm>
            </p:grpSpPr>
            <p:sp>
              <p:nvSpPr>
                <p:cNvPr id="936" name="Shape 584"/>
                <p:cNvSpPr/>
                <p:nvPr/>
              </p:nvSpPr>
              <p:spPr>
                <a:xfrm>
                  <a:off x="54969" y="52851"/>
                  <a:ext cx="187188" cy="2171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B799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7" name="Shape 585"/>
                <p:cNvSpPr/>
                <p:nvPr/>
              </p:nvSpPr>
              <p:spPr>
                <a:xfrm>
                  <a:off x="0" y="-1"/>
                  <a:ext cx="288954" cy="316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B799C7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83" name="Group 589"/>
              <p:cNvGrpSpPr/>
              <p:nvPr/>
            </p:nvGrpSpPr>
            <p:grpSpPr>
              <a:xfrm>
                <a:off x="2827881" y="857402"/>
                <a:ext cx="227385" cy="216377"/>
                <a:chOff x="0" y="0"/>
                <a:chExt cx="227384" cy="216376"/>
              </a:xfrm>
            </p:grpSpPr>
            <p:sp>
              <p:nvSpPr>
                <p:cNvPr id="934" name="Shape 587"/>
                <p:cNvSpPr/>
                <p:nvPr/>
              </p:nvSpPr>
              <p:spPr>
                <a:xfrm>
                  <a:off x="43256" y="36109"/>
                  <a:ext cx="147304" cy="1483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B799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5" name="Shape 588"/>
                <p:cNvSpPr/>
                <p:nvPr/>
              </p:nvSpPr>
              <p:spPr>
                <a:xfrm>
                  <a:off x="0" y="-1"/>
                  <a:ext cx="227385" cy="216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B799C7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84" name="Group 592"/>
              <p:cNvGrpSpPr/>
              <p:nvPr/>
            </p:nvGrpSpPr>
            <p:grpSpPr>
              <a:xfrm>
                <a:off x="2072139" y="348921"/>
                <a:ext cx="414643" cy="394569"/>
                <a:chOff x="0" y="0"/>
                <a:chExt cx="414642" cy="394568"/>
              </a:xfrm>
            </p:grpSpPr>
            <p:sp>
              <p:nvSpPr>
                <p:cNvPr id="932" name="Shape 590"/>
                <p:cNvSpPr/>
                <p:nvPr/>
              </p:nvSpPr>
              <p:spPr>
                <a:xfrm>
                  <a:off x="78880" y="65845"/>
                  <a:ext cx="268611" cy="270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B799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3" name="Shape 591"/>
                <p:cNvSpPr/>
                <p:nvPr/>
              </p:nvSpPr>
              <p:spPr>
                <a:xfrm>
                  <a:off x="0" y="0"/>
                  <a:ext cx="414643" cy="394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B799C7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85" name="Group 595"/>
              <p:cNvGrpSpPr/>
              <p:nvPr/>
            </p:nvGrpSpPr>
            <p:grpSpPr>
              <a:xfrm>
                <a:off x="2012182" y="2640312"/>
                <a:ext cx="334392" cy="318199"/>
                <a:chOff x="0" y="0"/>
                <a:chExt cx="334391" cy="318198"/>
              </a:xfrm>
            </p:grpSpPr>
            <p:sp>
              <p:nvSpPr>
                <p:cNvPr id="930" name="Shape 593"/>
                <p:cNvSpPr/>
                <p:nvPr/>
              </p:nvSpPr>
              <p:spPr>
                <a:xfrm>
                  <a:off x="63613" y="53101"/>
                  <a:ext cx="216622" cy="2181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B799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1" name="Shape 594"/>
                <p:cNvSpPr/>
                <p:nvPr/>
              </p:nvSpPr>
              <p:spPr>
                <a:xfrm>
                  <a:off x="0" y="0"/>
                  <a:ext cx="334392" cy="318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B799C7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86" name="Group 598"/>
              <p:cNvGrpSpPr/>
              <p:nvPr/>
            </p:nvGrpSpPr>
            <p:grpSpPr>
              <a:xfrm>
                <a:off x="1305215" y="2252651"/>
                <a:ext cx="288954" cy="316702"/>
                <a:chOff x="0" y="0"/>
                <a:chExt cx="288953" cy="316700"/>
              </a:xfrm>
            </p:grpSpPr>
            <p:sp>
              <p:nvSpPr>
                <p:cNvPr id="928" name="Shape 596"/>
                <p:cNvSpPr/>
                <p:nvPr/>
              </p:nvSpPr>
              <p:spPr>
                <a:xfrm>
                  <a:off x="54969" y="52851"/>
                  <a:ext cx="187188" cy="2171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B799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9" name="Shape 597"/>
                <p:cNvSpPr/>
                <p:nvPr/>
              </p:nvSpPr>
              <p:spPr>
                <a:xfrm>
                  <a:off x="0" y="-1"/>
                  <a:ext cx="288954" cy="316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B799C7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87" name="Group 601"/>
              <p:cNvGrpSpPr/>
              <p:nvPr/>
            </p:nvGrpSpPr>
            <p:grpSpPr>
              <a:xfrm>
                <a:off x="2994541" y="2650627"/>
                <a:ext cx="414643" cy="394569"/>
                <a:chOff x="0" y="0"/>
                <a:chExt cx="414642" cy="394568"/>
              </a:xfrm>
            </p:grpSpPr>
            <p:sp>
              <p:nvSpPr>
                <p:cNvPr id="926" name="Shape 599"/>
                <p:cNvSpPr/>
                <p:nvPr/>
              </p:nvSpPr>
              <p:spPr>
                <a:xfrm>
                  <a:off x="78880" y="65845"/>
                  <a:ext cx="268611" cy="270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B799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7" name="Shape 600"/>
                <p:cNvSpPr/>
                <p:nvPr/>
              </p:nvSpPr>
              <p:spPr>
                <a:xfrm>
                  <a:off x="0" y="0"/>
                  <a:ext cx="414643" cy="394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B799C7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88" name="Group 604"/>
              <p:cNvGrpSpPr/>
              <p:nvPr/>
            </p:nvGrpSpPr>
            <p:grpSpPr>
              <a:xfrm>
                <a:off x="3566559" y="1362137"/>
                <a:ext cx="334393" cy="318199"/>
                <a:chOff x="0" y="0"/>
                <a:chExt cx="334391" cy="318198"/>
              </a:xfrm>
            </p:grpSpPr>
            <p:sp>
              <p:nvSpPr>
                <p:cNvPr id="924" name="Shape 602"/>
                <p:cNvSpPr/>
                <p:nvPr/>
              </p:nvSpPr>
              <p:spPr>
                <a:xfrm>
                  <a:off x="63613" y="53101"/>
                  <a:ext cx="216622" cy="2181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B799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5" name="Shape 603"/>
                <p:cNvSpPr/>
                <p:nvPr/>
              </p:nvSpPr>
              <p:spPr>
                <a:xfrm>
                  <a:off x="0" y="0"/>
                  <a:ext cx="334392" cy="318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B799C7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89" name="Group 607"/>
              <p:cNvGrpSpPr/>
              <p:nvPr/>
            </p:nvGrpSpPr>
            <p:grpSpPr>
              <a:xfrm>
                <a:off x="3391559" y="1941965"/>
                <a:ext cx="288954" cy="316702"/>
                <a:chOff x="0" y="0"/>
                <a:chExt cx="288953" cy="316700"/>
              </a:xfrm>
            </p:grpSpPr>
            <p:sp>
              <p:nvSpPr>
                <p:cNvPr id="922" name="Shape 605"/>
                <p:cNvSpPr/>
                <p:nvPr/>
              </p:nvSpPr>
              <p:spPr>
                <a:xfrm>
                  <a:off x="54969" y="52851"/>
                  <a:ext cx="187188" cy="2171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B799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3" name="Shape 606"/>
                <p:cNvSpPr/>
                <p:nvPr/>
              </p:nvSpPr>
              <p:spPr>
                <a:xfrm>
                  <a:off x="0" y="-1"/>
                  <a:ext cx="288954" cy="316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B799C7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90" name="Shape 608"/>
              <p:cNvSpPr/>
              <p:nvPr/>
            </p:nvSpPr>
            <p:spPr>
              <a:xfrm>
                <a:off x="2151019" y="550010"/>
                <a:ext cx="1050844" cy="2100618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91" name="Shape 609"/>
              <p:cNvSpPr/>
              <p:nvPr/>
            </p:nvSpPr>
            <p:spPr>
              <a:xfrm>
                <a:off x="1511406" y="886681"/>
                <a:ext cx="1601353" cy="1869404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92" name="Shape 610"/>
              <p:cNvSpPr/>
              <p:nvPr/>
            </p:nvSpPr>
            <p:spPr>
              <a:xfrm>
                <a:off x="627314" y="1622071"/>
                <a:ext cx="2427954" cy="1086341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93" name="Shape 611"/>
              <p:cNvSpPr/>
              <p:nvPr/>
            </p:nvSpPr>
            <p:spPr>
              <a:xfrm>
                <a:off x="669630" y="1510100"/>
                <a:ext cx="2960544" cy="14208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94" name="Shape 612"/>
              <p:cNvSpPr/>
              <p:nvPr/>
            </p:nvSpPr>
            <p:spPr>
              <a:xfrm flipV="1">
                <a:off x="669630" y="1042093"/>
                <a:ext cx="2191552" cy="468010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95" name="Shape 613"/>
              <p:cNvSpPr/>
              <p:nvPr/>
            </p:nvSpPr>
            <p:spPr>
              <a:xfrm flipV="1">
                <a:off x="622834" y="918992"/>
                <a:ext cx="925482" cy="594164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96" name="Shape 614"/>
              <p:cNvSpPr/>
              <p:nvPr/>
            </p:nvSpPr>
            <p:spPr>
              <a:xfrm>
                <a:off x="622834" y="1513155"/>
                <a:ext cx="1561272" cy="1180259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97" name="Shape 615"/>
              <p:cNvSpPr/>
              <p:nvPr/>
            </p:nvSpPr>
            <p:spPr>
              <a:xfrm>
                <a:off x="669630" y="1510102"/>
                <a:ext cx="677901" cy="788927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98" name="Shape 616"/>
              <p:cNvSpPr/>
              <p:nvPr/>
            </p:nvSpPr>
            <p:spPr>
              <a:xfrm flipV="1">
                <a:off x="669630" y="685706"/>
                <a:ext cx="1463234" cy="824397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99" name="Shape 617"/>
              <p:cNvSpPr/>
              <p:nvPr/>
            </p:nvSpPr>
            <p:spPr>
              <a:xfrm>
                <a:off x="1430092" y="965592"/>
                <a:ext cx="749286" cy="1674719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00" name="Shape 618"/>
              <p:cNvSpPr/>
              <p:nvPr/>
            </p:nvSpPr>
            <p:spPr>
              <a:xfrm flipH="1">
                <a:off x="2179377" y="743489"/>
                <a:ext cx="100086" cy="1896824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01" name="Shape 619"/>
              <p:cNvSpPr/>
              <p:nvPr/>
            </p:nvSpPr>
            <p:spPr>
              <a:xfrm flipH="1">
                <a:off x="2184106" y="1042093"/>
                <a:ext cx="677076" cy="1651323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02" name="Shape 620"/>
              <p:cNvSpPr/>
              <p:nvPr/>
            </p:nvSpPr>
            <p:spPr>
              <a:xfrm flipH="1">
                <a:off x="2297601" y="1524306"/>
                <a:ext cx="1332573" cy="1162607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03" name="Shape 621"/>
              <p:cNvSpPr/>
              <p:nvPr/>
            </p:nvSpPr>
            <p:spPr>
              <a:xfrm flipH="1">
                <a:off x="2179377" y="2103368"/>
                <a:ext cx="1267152" cy="536943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04" name="Shape 622"/>
              <p:cNvSpPr/>
              <p:nvPr/>
            </p:nvSpPr>
            <p:spPr>
              <a:xfrm>
                <a:off x="2892710" y="1020121"/>
                <a:ext cx="309155" cy="1630507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05" name="Shape 623"/>
              <p:cNvSpPr/>
              <p:nvPr/>
            </p:nvSpPr>
            <p:spPr>
              <a:xfrm flipH="1">
                <a:off x="1519959" y="1073780"/>
                <a:ext cx="1421615" cy="1263517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06" name="Shape 624"/>
              <p:cNvSpPr/>
              <p:nvPr/>
            </p:nvSpPr>
            <p:spPr>
              <a:xfrm>
                <a:off x="2941573" y="1073780"/>
                <a:ext cx="532368" cy="952831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07" name="Shape 625"/>
              <p:cNvSpPr/>
              <p:nvPr/>
            </p:nvSpPr>
            <p:spPr>
              <a:xfrm flipH="1">
                <a:off x="1519959" y="743489"/>
                <a:ext cx="759504" cy="1593807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08" name="Shape 626"/>
              <p:cNvSpPr/>
              <p:nvPr/>
            </p:nvSpPr>
            <p:spPr>
              <a:xfrm>
                <a:off x="2285325" y="685253"/>
                <a:ext cx="1148550" cy="1303093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09" name="Shape 627"/>
              <p:cNvSpPr/>
              <p:nvPr/>
            </p:nvSpPr>
            <p:spPr>
              <a:xfrm>
                <a:off x="1430092" y="965592"/>
                <a:ext cx="89868" cy="1371705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10" name="Shape 628"/>
              <p:cNvSpPr/>
              <p:nvPr/>
            </p:nvSpPr>
            <p:spPr>
              <a:xfrm>
                <a:off x="1548315" y="918992"/>
                <a:ext cx="1885560" cy="1069354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11" name="Shape 629"/>
              <p:cNvSpPr/>
              <p:nvPr/>
            </p:nvSpPr>
            <p:spPr>
              <a:xfrm>
                <a:off x="1085575" y="247063"/>
                <a:ext cx="626573" cy="3754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050">
                    <a:solidFill>
                      <a:schemeClr val="bg1"/>
                    </a:solidFill>
                  </a:rPr>
                  <a:t>关注</a:t>
                </a:r>
              </a:p>
            </p:txBody>
          </p:sp>
          <p:sp>
            <p:nvSpPr>
              <p:cNvPr id="912" name="Shape 630"/>
              <p:cNvSpPr/>
              <p:nvPr/>
            </p:nvSpPr>
            <p:spPr>
              <a:xfrm>
                <a:off x="890609" y="2473957"/>
                <a:ext cx="626573" cy="375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050">
                    <a:solidFill>
                      <a:schemeClr val="bg1"/>
                    </a:solidFill>
                  </a:rPr>
                  <a:t>搜索</a:t>
                </a:r>
              </a:p>
            </p:txBody>
          </p:sp>
          <p:sp>
            <p:nvSpPr>
              <p:cNvPr id="913" name="Shape 631"/>
              <p:cNvSpPr/>
              <p:nvPr/>
            </p:nvSpPr>
            <p:spPr>
              <a:xfrm>
                <a:off x="0" y="930768"/>
                <a:ext cx="626572" cy="3754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050">
                    <a:solidFill>
                      <a:schemeClr val="bg1"/>
                    </a:solidFill>
                  </a:rPr>
                  <a:t>比较</a:t>
                </a:r>
              </a:p>
            </p:txBody>
          </p:sp>
          <p:sp>
            <p:nvSpPr>
              <p:cNvPr id="914" name="Shape 632"/>
              <p:cNvSpPr/>
              <p:nvPr/>
            </p:nvSpPr>
            <p:spPr>
              <a:xfrm>
                <a:off x="3473885" y="2308363"/>
                <a:ext cx="817650" cy="3533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noAutofit/>
              </a:bodyPr>
              <a:lstStyle>
                <a:lvl1pPr algn="l" defTabSz="914400">
                  <a:defRPr sz="18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050">
                    <a:solidFill>
                      <a:schemeClr val="bg1"/>
                    </a:solidFill>
                  </a:rPr>
                  <a:t>分享</a:t>
                </a:r>
              </a:p>
            </p:txBody>
          </p:sp>
          <p:sp>
            <p:nvSpPr>
              <p:cNvPr id="915" name="Shape 633"/>
              <p:cNvSpPr/>
              <p:nvPr/>
            </p:nvSpPr>
            <p:spPr>
              <a:xfrm>
                <a:off x="2116230" y="0"/>
                <a:ext cx="996527" cy="3489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noAutofit/>
              </a:bodyPr>
              <a:lstStyle>
                <a:lvl1pPr algn="l" defTabSz="914400">
                  <a:defRPr sz="18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050">
                    <a:solidFill>
                      <a:schemeClr val="bg1"/>
                    </a:solidFill>
                  </a:rPr>
                  <a:t>收藏</a:t>
                </a:r>
              </a:p>
            </p:txBody>
          </p:sp>
          <p:sp>
            <p:nvSpPr>
              <p:cNvPr id="916" name="Shape 634"/>
              <p:cNvSpPr/>
              <p:nvPr/>
            </p:nvSpPr>
            <p:spPr>
              <a:xfrm>
                <a:off x="3103428" y="746566"/>
                <a:ext cx="912594" cy="2735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noAutofit/>
              </a:bodyPr>
              <a:lstStyle>
                <a:lvl1pPr algn="l" defTabSz="914400">
                  <a:defRPr sz="18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050">
                    <a:solidFill>
                      <a:schemeClr val="bg1"/>
                    </a:solidFill>
                  </a:rPr>
                  <a:t>参与</a:t>
                </a:r>
              </a:p>
            </p:txBody>
          </p:sp>
          <p:sp>
            <p:nvSpPr>
              <p:cNvPr id="917" name="Shape 635"/>
              <p:cNvSpPr/>
              <p:nvPr/>
            </p:nvSpPr>
            <p:spPr>
              <a:xfrm>
                <a:off x="3906710" y="1374048"/>
                <a:ext cx="769650" cy="3139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noAutofit/>
              </a:bodyPr>
              <a:lstStyle>
                <a:lvl1pPr algn="l" defTabSz="914400">
                  <a:defRPr sz="18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050">
                    <a:solidFill>
                      <a:schemeClr val="bg1"/>
                    </a:solidFill>
                  </a:rPr>
                  <a:t>购买</a:t>
                </a:r>
              </a:p>
            </p:txBody>
          </p:sp>
          <p:sp>
            <p:nvSpPr>
              <p:cNvPr id="918" name="Shape 636"/>
              <p:cNvSpPr/>
              <p:nvPr/>
            </p:nvSpPr>
            <p:spPr>
              <a:xfrm>
                <a:off x="1534848" y="1517205"/>
                <a:ext cx="1402765" cy="424713"/>
              </a:xfrm>
              <a:prstGeom prst="rect">
                <a:avLst/>
              </a:prstGeom>
              <a:solidFill>
                <a:srgbClr val="B799C7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 b="1"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 b="0"/>
                </a:pPr>
                <a:r>
                  <a:rPr sz="1100" b="1" dirty="0" err="1">
                    <a:solidFill>
                      <a:schemeClr val="tx1"/>
                    </a:solidFill>
                  </a:rPr>
                  <a:t>全息行为</a:t>
                </a:r>
                <a:endParaRPr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9" name="Shape 637"/>
              <p:cNvSpPr/>
              <p:nvPr/>
            </p:nvSpPr>
            <p:spPr>
              <a:xfrm>
                <a:off x="1548315" y="918992"/>
                <a:ext cx="2018245" cy="602247"/>
              </a:xfrm>
              <a:prstGeom prst="line">
                <a:avLst/>
              </a:prstGeom>
              <a:noFill/>
              <a:ln w="9525" cap="flat">
                <a:solidFill>
                  <a:srgbClr val="B799C7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20" name="Shape 638"/>
              <p:cNvSpPr/>
              <p:nvPr/>
            </p:nvSpPr>
            <p:spPr>
              <a:xfrm>
                <a:off x="2756185" y="2975980"/>
                <a:ext cx="745855" cy="3139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noAutofit/>
              </a:bodyPr>
              <a:lstStyle>
                <a:lvl1pPr algn="l" defTabSz="914400">
                  <a:defRPr sz="18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050" dirty="0" err="1">
                    <a:solidFill>
                      <a:schemeClr val="bg1"/>
                    </a:solidFill>
                  </a:rPr>
                  <a:t>曾购</a:t>
                </a:r>
                <a:endParaRPr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1" name="Shape 639"/>
              <p:cNvSpPr/>
              <p:nvPr/>
            </p:nvSpPr>
            <p:spPr>
              <a:xfrm>
                <a:off x="1725774" y="2975979"/>
                <a:ext cx="626572" cy="375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050">
                    <a:solidFill>
                      <a:schemeClr val="bg1"/>
                    </a:solidFill>
                  </a:rPr>
                  <a:t>复购</a:t>
                </a:r>
              </a:p>
            </p:txBody>
          </p:sp>
        </p:grpSp>
        <p:grpSp>
          <p:nvGrpSpPr>
            <p:cNvPr id="940" name="Group 463"/>
            <p:cNvGrpSpPr/>
            <p:nvPr/>
          </p:nvGrpSpPr>
          <p:grpSpPr>
            <a:xfrm>
              <a:off x="12029796" y="3600127"/>
              <a:ext cx="2947670" cy="1984516"/>
              <a:chOff x="122540" y="0"/>
              <a:chExt cx="3911047" cy="2857352"/>
            </a:xfrm>
          </p:grpSpPr>
          <p:sp>
            <p:nvSpPr>
              <p:cNvPr id="941" name="Shape 378"/>
              <p:cNvSpPr/>
              <p:nvPr/>
            </p:nvSpPr>
            <p:spPr>
              <a:xfrm>
                <a:off x="122540" y="1702530"/>
                <a:ext cx="787029" cy="346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050">
                    <a:solidFill>
                      <a:schemeClr val="bg1"/>
                    </a:solidFill>
                  </a:rPr>
                  <a:t>美食</a:t>
                </a:r>
              </a:p>
            </p:txBody>
          </p:sp>
          <p:grpSp>
            <p:nvGrpSpPr>
              <p:cNvPr id="942" name="Group 462"/>
              <p:cNvGrpSpPr/>
              <p:nvPr/>
            </p:nvGrpSpPr>
            <p:grpSpPr>
              <a:xfrm>
                <a:off x="170144" y="0"/>
                <a:ext cx="3863443" cy="2857352"/>
                <a:chOff x="170144" y="0"/>
                <a:chExt cx="3863442" cy="2857351"/>
              </a:xfrm>
            </p:grpSpPr>
            <p:sp>
              <p:nvSpPr>
                <p:cNvPr id="943" name="Shape 379"/>
                <p:cNvSpPr/>
                <p:nvPr/>
              </p:nvSpPr>
              <p:spPr>
                <a:xfrm>
                  <a:off x="751298" y="1741603"/>
                  <a:ext cx="2181985" cy="62424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944" name="Group 382"/>
                <p:cNvGrpSpPr/>
                <p:nvPr/>
              </p:nvGrpSpPr>
              <p:grpSpPr>
                <a:xfrm>
                  <a:off x="909818" y="988941"/>
                  <a:ext cx="252922" cy="195981"/>
                  <a:chOff x="0" y="0"/>
                  <a:chExt cx="252921" cy="195980"/>
                </a:xfrm>
              </p:grpSpPr>
              <p:sp>
                <p:nvSpPr>
                  <p:cNvPr id="1024" name="Shape 380"/>
                  <p:cNvSpPr/>
                  <p:nvPr/>
                </p:nvSpPr>
                <p:spPr>
                  <a:xfrm>
                    <a:off x="48115" y="32705"/>
                    <a:ext cx="163847" cy="1343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8A5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25" name="Shape 381"/>
                  <p:cNvSpPr/>
                  <p:nvPr/>
                </p:nvSpPr>
                <p:spPr>
                  <a:xfrm>
                    <a:off x="-1" y="-1"/>
                    <a:ext cx="252923" cy="1959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8A5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45" name="Group 385"/>
                <p:cNvGrpSpPr/>
                <p:nvPr/>
              </p:nvGrpSpPr>
              <p:grpSpPr>
                <a:xfrm>
                  <a:off x="574005" y="1594918"/>
                  <a:ext cx="218554" cy="195056"/>
                  <a:chOff x="0" y="0"/>
                  <a:chExt cx="218553" cy="195055"/>
                </a:xfrm>
              </p:grpSpPr>
              <p:sp>
                <p:nvSpPr>
                  <p:cNvPr id="1022" name="Shape 383"/>
                  <p:cNvSpPr/>
                  <p:nvPr/>
                </p:nvSpPr>
                <p:spPr>
                  <a:xfrm>
                    <a:off x="56444" y="32550"/>
                    <a:ext cx="141582" cy="1337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8A5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23" name="Shape 384"/>
                  <p:cNvSpPr/>
                  <p:nvPr/>
                </p:nvSpPr>
                <p:spPr>
                  <a:xfrm>
                    <a:off x="0" y="-1"/>
                    <a:ext cx="218554" cy="1950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8A5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46" name="Group 388"/>
                <p:cNvGrpSpPr/>
                <p:nvPr/>
              </p:nvGrpSpPr>
              <p:grpSpPr>
                <a:xfrm>
                  <a:off x="2328569" y="601934"/>
                  <a:ext cx="171987" cy="133268"/>
                  <a:chOff x="0" y="0"/>
                  <a:chExt cx="171986" cy="133266"/>
                </a:xfrm>
              </p:grpSpPr>
              <p:sp>
                <p:nvSpPr>
                  <p:cNvPr id="1020" name="Shape 386"/>
                  <p:cNvSpPr/>
                  <p:nvPr/>
                </p:nvSpPr>
                <p:spPr>
                  <a:xfrm>
                    <a:off x="32718" y="22239"/>
                    <a:ext cx="111415" cy="913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6600"/>
                  </a:solidFill>
                  <a:ln w="25400" cap="flat">
                    <a:solidFill>
                      <a:srgbClr val="F8A5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21" name="Shape 387"/>
                  <p:cNvSpPr/>
                  <p:nvPr/>
                </p:nvSpPr>
                <p:spPr>
                  <a:xfrm>
                    <a:off x="-1" y="-1"/>
                    <a:ext cx="171988" cy="1332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8A5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47" name="Group 391"/>
                <p:cNvGrpSpPr/>
                <p:nvPr/>
              </p:nvGrpSpPr>
              <p:grpSpPr>
                <a:xfrm>
                  <a:off x="1535084" y="313305"/>
                  <a:ext cx="313623" cy="243016"/>
                  <a:chOff x="0" y="0"/>
                  <a:chExt cx="313622" cy="243014"/>
                </a:xfrm>
              </p:grpSpPr>
              <p:sp>
                <p:nvSpPr>
                  <p:cNvPr id="1018" name="Shape 389"/>
                  <p:cNvSpPr/>
                  <p:nvPr/>
                </p:nvSpPr>
                <p:spPr>
                  <a:xfrm>
                    <a:off x="59662" y="40554"/>
                    <a:ext cx="203168" cy="16659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8A5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19" name="Shape 390"/>
                  <p:cNvSpPr/>
                  <p:nvPr/>
                </p:nvSpPr>
                <p:spPr>
                  <a:xfrm>
                    <a:off x="0" y="0"/>
                    <a:ext cx="313623" cy="2430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8A5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48" name="Shape 392"/>
                <p:cNvSpPr/>
                <p:nvPr/>
              </p:nvSpPr>
              <p:spPr>
                <a:xfrm>
                  <a:off x="1588652" y="2246704"/>
                  <a:ext cx="163847" cy="134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8A5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9" name="Shape 393"/>
                <p:cNvSpPr/>
                <p:nvPr/>
              </p:nvSpPr>
              <p:spPr>
                <a:xfrm>
                  <a:off x="1540537" y="2213999"/>
                  <a:ext cx="252922" cy="1959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2000" b="1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950" name="Group 396"/>
                <p:cNvGrpSpPr/>
                <p:nvPr/>
              </p:nvGrpSpPr>
              <p:grpSpPr>
                <a:xfrm>
                  <a:off x="877370" y="2063074"/>
                  <a:ext cx="218555" cy="195056"/>
                  <a:chOff x="0" y="0"/>
                  <a:chExt cx="218553" cy="195055"/>
                </a:xfrm>
              </p:grpSpPr>
              <p:sp>
                <p:nvSpPr>
                  <p:cNvPr id="1016" name="Shape 394"/>
                  <p:cNvSpPr/>
                  <p:nvPr/>
                </p:nvSpPr>
                <p:spPr>
                  <a:xfrm>
                    <a:off x="41577" y="32550"/>
                    <a:ext cx="141582" cy="1337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8A5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17" name="Shape 395"/>
                  <p:cNvSpPr/>
                  <p:nvPr/>
                </p:nvSpPr>
                <p:spPr>
                  <a:xfrm>
                    <a:off x="0" y="-1"/>
                    <a:ext cx="218554" cy="1950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8A5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1" name="Group 399"/>
                <p:cNvGrpSpPr/>
                <p:nvPr/>
              </p:nvGrpSpPr>
              <p:grpSpPr>
                <a:xfrm>
                  <a:off x="2315243" y="2106470"/>
                  <a:ext cx="313624" cy="243016"/>
                  <a:chOff x="0" y="0"/>
                  <a:chExt cx="313622" cy="243014"/>
                </a:xfrm>
              </p:grpSpPr>
              <p:sp>
                <p:nvSpPr>
                  <p:cNvPr id="1014" name="Shape 397"/>
                  <p:cNvSpPr/>
                  <p:nvPr/>
                </p:nvSpPr>
                <p:spPr>
                  <a:xfrm>
                    <a:off x="59662" y="40554"/>
                    <a:ext cx="203168" cy="16659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8A5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15" name="Shape 398"/>
                  <p:cNvSpPr/>
                  <p:nvPr/>
                </p:nvSpPr>
                <p:spPr>
                  <a:xfrm>
                    <a:off x="0" y="0"/>
                    <a:ext cx="313623" cy="2430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8A5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2" name="Group 402"/>
                <p:cNvGrpSpPr/>
                <p:nvPr/>
              </p:nvGrpSpPr>
              <p:grpSpPr>
                <a:xfrm>
                  <a:off x="2858048" y="1277806"/>
                  <a:ext cx="252922" cy="195981"/>
                  <a:chOff x="0" y="0"/>
                  <a:chExt cx="252921" cy="195980"/>
                </a:xfrm>
              </p:grpSpPr>
              <p:sp>
                <p:nvSpPr>
                  <p:cNvPr id="1012" name="Shape 400"/>
                  <p:cNvSpPr/>
                  <p:nvPr/>
                </p:nvSpPr>
                <p:spPr>
                  <a:xfrm>
                    <a:off x="48115" y="32705"/>
                    <a:ext cx="163847" cy="1343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8A5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13" name="Shape 401"/>
                  <p:cNvSpPr/>
                  <p:nvPr/>
                </p:nvSpPr>
                <p:spPr>
                  <a:xfrm>
                    <a:off x="-1" y="-1"/>
                    <a:ext cx="252923" cy="1959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8A5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3" name="Group 405"/>
                <p:cNvGrpSpPr/>
                <p:nvPr/>
              </p:nvGrpSpPr>
              <p:grpSpPr>
                <a:xfrm>
                  <a:off x="2750124" y="1704618"/>
                  <a:ext cx="218555" cy="195056"/>
                  <a:chOff x="0" y="0"/>
                  <a:chExt cx="218553" cy="195055"/>
                </a:xfrm>
              </p:grpSpPr>
              <p:sp>
                <p:nvSpPr>
                  <p:cNvPr id="1010" name="Shape 403"/>
                  <p:cNvSpPr/>
                  <p:nvPr/>
                </p:nvSpPr>
                <p:spPr>
                  <a:xfrm>
                    <a:off x="41577" y="32550"/>
                    <a:ext cx="141582" cy="1337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8A5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11" name="Shape 404"/>
                  <p:cNvSpPr/>
                  <p:nvPr/>
                </p:nvSpPr>
                <p:spPr>
                  <a:xfrm>
                    <a:off x="0" y="-1"/>
                    <a:ext cx="218554" cy="1950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8A5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54" name="Shape 406"/>
                <p:cNvSpPr/>
                <p:nvPr/>
              </p:nvSpPr>
              <p:spPr>
                <a:xfrm>
                  <a:off x="1594747" y="437156"/>
                  <a:ext cx="877308" cy="1669315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5" name="Shape 407"/>
                <p:cNvSpPr/>
                <p:nvPr/>
              </p:nvSpPr>
              <p:spPr>
                <a:xfrm>
                  <a:off x="1097783" y="1136320"/>
                  <a:ext cx="1306876" cy="1035103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6" name="Shape 408"/>
                <p:cNvSpPr/>
                <p:nvPr/>
              </p:nvSpPr>
              <p:spPr>
                <a:xfrm>
                  <a:off x="760552" y="1761407"/>
                  <a:ext cx="1600622" cy="380653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7" name="Shape 409"/>
                <p:cNvSpPr/>
                <p:nvPr/>
              </p:nvSpPr>
              <p:spPr>
                <a:xfrm flipV="1">
                  <a:off x="792558" y="1377686"/>
                  <a:ext cx="2113606" cy="314761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8" name="Shape 410"/>
                <p:cNvSpPr/>
                <p:nvPr/>
              </p:nvSpPr>
              <p:spPr>
                <a:xfrm flipV="1">
                  <a:off x="792558" y="715685"/>
                  <a:ext cx="1561198" cy="976762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9" name="Shape 411"/>
                <p:cNvSpPr/>
                <p:nvPr/>
              </p:nvSpPr>
              <p:spPr>
                <a:xfrm flipV="1">
                  <a:off x="701240" y="1156220"/>
                  <a:ext cx="245618" cy="471250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0" name="Shape 412"/>
                <p:cNvSpPr/>
                <p:nvPr/>
              </p:nvSpPr>
              <p:spPr>
                <a:xfrm>
                  <a:off x="772030" y="1694327"/>
                  <a:ext cx="898546" cy="552378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1" name="Shape 413"/>
                <p:cNvSpPr/>
                <p:nvPr/>
              </p:nvSpPr>
              <p:spPr>
                <a:xfrm>
                  <a:off x="760552" y="1761407"/>
                  <a:ext cx="158397" cy="401076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" name="Shape 414"/>
                <p:cNvSpPr/>
                <p:nvPr/>
              </p:nvSpPr>
              <p:spPr>
                <a:xfrm>
                  <a:off x="1036279" y="1184921"/>
                  <a:ext cx="630718" cy="1029079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3" name="Shape 415"/>
                <p:cNvSpPr/>
                <p:nvPr/>
              </p:nvSpPr>
              <p:spPr>
                <a:xfrm flipH="1">
                  <a:off x="1666998" y="556320"/>
                  <a:ext cx="24898" cy="1657680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4" name="Shape 416"/>
                <p:cNvSpPr/>
                <p:nvPr/>
              </p:nvSpPr>
              <p:spPr>
                <a:xfrm flipH="1">
                  <a:off x="1670577" y="715685"/>
                  <a:ext cx="683179" cy="1531021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5" name="Shape 417"/>
                <p:cNvSpPr/>
                <p:nvPr/>
              </p:nvSpPr>
              <p:spPr>
                <a:xfrm flipH="1">
                  <a:off x="1756419" y="1377686"/>
                  <a:ext cx="1149745" cy="865015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6" name="Shape 418"/>
                <p:cNvSpPr/>
                <p:nvPr/>
              </p:nvSpPr>
              <p:spPr>
                <a:xfrm flipH="1">
                  <a:off x="1666997" y="1804026"/>
                  <a:ext cx="1124705" cy="409974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7" name="Shape 419"/>
                <p:cNvSpPr/>
                <p:nvPr/>
              </p:nvSpPr>
              <p:spPr>
                <a:xfrm>
                  <a:off x="2377604" y="702152"/>
                  <a:ext cx="94452" cy="1404319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8" name="Shape 420"/>
                <p:cNvSpPr/>
                <p:nvPr/>
              </p:nvSpPr>
              <p:spPr>
                <a:xfrm flipH="1">
                  <a:off x="1039795" y="735200"/>
                  <a:ext cx="1374768" cy="1380008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9" name="Shape 421"/>
                <p:cNvSpPr/>
                <p:nvPr/>
              </p:nvSpPr>
              <p:spPr>
                <a:xfrm>
                  <a:off x="2414562" y="735201"/>
                  <a:ext cx="397873" cy="1021551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0" name="Shape 422"/>
                <p:cNvSpPr/>
                <p:nvPr/>
              </p:nvSpPr>
              <p:spPr>
                <a:xfrm flipH="1">
                  <a:off x="1039795" y="556320"/>
                  <a:ext cx="652101" cy="1558889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1" name="Shape 423"/>
                <p:cNvSpPr/>
                <p:nvPr/>
              </p:nvSpPr>
              <p:spPr>
                <a:xfrm>
                  <a:off x="1696330" y="520452"/>
                  <a:ext cx="1085801" cy="1212732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2" name="Shape 424"/>
                <p:cNvSpPr/>
                <p:nvPr/>
              </p:nvSpPr>
              <p:spPr>
                <a:xfrm flipH="1">
                  <a:off x="989738" y="1155995"/>
                  <a:ext cx="50119" cy="939630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3" name="Shape 425"/>
                <p:cNvSpPr/>
                <p:nvPr/>
              </p:nvSpPr>
              <p:spPr>
                <a:xfrm>
                  <a:off x="1125701" y="1156220"/>
                  <a:ext cx="1656430" cy="576964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4" name="Shape 426"/>
                <p:cNvSpPr/>
                <p:nvPr/>
              </p:nvSpPr>
              <p:spPr>
                <a:xfrm>
                  <a:off x="1125701" y="1156220"/>
                  <a:ext cx="1732349" cy="219575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5" name="Shape 427"/>
                <p:cNvSpPr/>
                <p:nvPr/>
              </p:nvSpPr>
              <p:spPr>
                <a:xfrm flipH="1" flipV="1">
                  <a:off x="1060529" y="2162482"/>
                  <a:ext cx="552118" cy="103898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6" name="Shape 428"/>
                <p:cNvSpPr/>
                <p:nvPr/>
              </p:nvSpPr>
              <p:spPr>
                <a:xfrm flipH="1">
                  <a:off x="1793458" y="2227977"/>
                  <a:ext cx="521787" cy="84013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7" name="Shape 429"/>
                <p:cNvSpPr/>
                <p:nvPr/>
              </p:nvSpPr>
              <p:spPr>
                <a:xfrm flipH="1">
                  <a:off x="2582936" y="1756751"/>
                  <a:ext cx="229500" cy="385310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8" name="Shape 430"/>
                <p:cNvSpPr/>
                <p:nvPr/>
              </p:nvSpPr>
              <p:spPr>
                <a:xfrm flipV="1">
                  <a:off x="2859401" y="1444860"/>
                  <a:ext cx="128686" cy="259758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9" name="Shape 431"/>
                <p:cNvSpPr/>
                <p:nvPr/>
              </p:nvSpPr>
              <p:spPr>
                <a:xfrm flipH="1" flipV="1">
                  <a:off x="2416994" y="715531"/>
                  <a:ext cx="513166" cy="709655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0" name="Shape 432"/>
                <p:cNvSpPr/>
                <p:nvPr/>
              </p:nvSpPr>
              <p:spPr>
                <a:xfrm flipH="1" flipV="1">
                  <a:off x="1691895" y="556320"/>
                  <a:ext cx="685709" cy="145833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1" name="Shape 433"/>
                <p:cNvSpPr/>
                <p:nvPr/>
              </p:nvSpPr>
              <p:spPr>
                <a:xfrm flipH="1">
                  <a:off x="1125701" y="520452"/>
                  <a:ext cx="570630" cy="497191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2" name="Shape 434"/>
                <p:cNvSpPr/>
                <p:nvPr/>
              </p:nvSpPr>
              <p:spPr>
                <a:xfrm>
                  <a:off x="2971840" y="1780926"/>
                  <a:ext cx="773892" cy="3137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>
                      <a:solidFill>
                        <a:schemeClr val="bg1"/>
                      </a:solidFill>
                    </a:rPr>
                    <a:t>评论</a:t>
                  </a:r>
                </a:p>
              </p:txBody>
            </p:sp>
            <p:sp>
              <p:nvSpPr>
                <p:cNvPr id="983" name="Shape 435"/>
                <p:cNvSpPr/>
                <p:nvPr/>
              </p:nvSpPr>
              <p:spPr>
                <a:xfrm>
                  <a:off x="1480264" y="2445658"/>
                  <a:ext cx="911046" cy="4116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 dirty="0" err="1">
                      <a:solidFill>
                        <a:schemeClr val="bg1"/>
                      </a:solidFill>
                    </a:rPr>
                    <a:t>机票</a:t>
                  </a:r>
                  <a:endParaRPr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4" name="Shape 436"/>
                <p:cNvSpPr/>
                <p:nvPr/>
              </p:nvSpPr>
              <p:spPr>
                <a:xfrm>
                  <a:off x="1613730" y="0"/>
                  <a:ext cx="865402" cy="3464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>
                      <a:solidFill>
                        <a:schemeClr val="bg1"/>
                      </a:solidFill>
                    </a:rPr>
                    <a:t>关注</a:t>
                  </a:r>
                </a:p>
              </p:txBody>
            </p:sp>
            <p:sp>
              <p:nvSpPr>
                <p:cNvPr id="985" name="Shape 437"/>
                <p:cNvSpPr/>
                <p:nvPr/>
              </p:nvSpPr>
              <p:spPr>
                <a:xfrm>
                  <a:off x="170144" y="915094"/>
                  <a:ext cx="1131066" cy="4640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 dirty="0" err="1">
                      <a:solidFill>
                        <a:schemeClr val="bg1"/>
                      </a:solidFill>
                    </a:rPr>
                    <a:t>搜关键字</a:t>
                  </a:r>
                  <a:endParaRPr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6" name="Shape 438"/>
                <p:cNvSpPr/>
                <p:nvPr/>
              </p:nvSpPr>
              <p:spPr>
                <a:xfrm>
                  <a:off x="576206" y="2252049"/>
                  <a:ext cx="747842" cy="36605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>
                      <a:solidFill>
                        <a:schemeClr val="bg1"/>
                      </a:solidFill>
                    </a:rPr>
                    <a:t>旅行</a:t>
                  </a:r>
                </a:p>
              </p:txBody>
            </p:sp>
            <p:sp>
              <p:nvSpPr>
                <p:cNvPr id="987" name="Shape 439"/>
                <p:cNvSpPr/>
                <p:nvPr/>
              </p:nvSpPr>
              <p:spPr>
                <a:xfrm>
                  <a:off x="2377600" y="2349160"/>
                  <a:ext cx="924182" cy="3660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 dirty="0" err="1">
                      <a:solidFill>
                        <a:schemeClr val="bg1"/>
                      </a:solidFill>
                    </a:rPr>
                    <a:t>音乐</a:t>
                  </a:r>
                  <a:endParaRPr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8" name="Shape 440"/>
                <p:cNvSpPr/>
                <p:nvPr/>
              </p:nvSpPr>
              <p:spPr>
                <a:xfrm>
                  <a:off x="3003122" y="866015"/>
                  <a:ext cx="904589" cy="3268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>
                      <a:solidFill>
                        <a:schemeClr val="bg1"/>
                      </a:solidFill>
                    </a:rPr>
                    <a:t>电影</a:t>
                  </a:r>
                </a:p>
              </p:txBody>
            </p:sp>
            <p:sp>
              <p:nvSpPr>
                <p:cNvPr id="989" name="Shape 441"/>
                <p:cNvSpPr/>
                <p:nvPr/>
              </p:nvSpPr>
              <p:spPr>
                <a:xfrm>
                  <a:off x="3186936" y="1283961"/>
                  <a:ext cx="846650" cy="4648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>
                      <a:solidFill>
                        <a:schemeClr val="bg1"/>
                      </a:solidFill>
                    </a:rPr>
                    <a:t>景点</a:t>
                  </a:r>
                </a:p>
              </p:txBody>
            </p:sp>
            <p:sp>
              <p:nvSpPr>
                <p:cNvPr id="990" name="Shape 442"/>
                <p:cNvSpPr/>
                <p:nvPr/>
              </p:nvSpPr>
              <p:spPr>
                <a:xfrm>
                  <a:off x="381454" y="321783"/>
                  <a:ext cx="1002556" cy="3268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 dirty="0" err="1">
                      <a:solidFill>
                        <a:schemeClr val="bg1"/>
                      </a:solidFill>
                    </a:rPr>
                    <a:t>休闲</a:t>
                  </a:r>
                  <a:endParaRPr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1" name="Shape 443"/>
                <p:cNvSpPr/>
                <p:nvPr/>
              </p:nvSpPr>
              <p:spPr>
                <a:xfrm>
                  <a:off x="2433914" y="257491"/>
                  <a:ext cx="1503340" cy="4248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defRPr sz="1800">
                      <a:solidFill>
                        <a:srgbClr val="808080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 sz="1050" dirty="0" err="1">
                      <a:solidFill>
                        <a:schemeClr val="bg1"/>
                      </a:solidFill>
                    </a:rPr>
                    <a:t>关联购买</a:t>
                  </a:r>
                  <a:endParaRPr sz="105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992" name="Group 446"/>
                <p:cNvGrpSpPr/>
                <p:nvPr/>
              </p:nvGrpSpPr>
              <p:grpSpPr>
                <a:xfrm>
                  <a:off x="823666" y="382052"/>
                  <a:ext cx="313623" cy="243015"/>
                  <a:chOff x="0" y="0"/>
                  <a:chExt cx="313622" cy="243014"/>
                </a:xfrm>
              </p:grpSpPr>
              <p:sp>
                <p:nvSpPr>
                  <p:cNvPr id="1008" name="Shape 444"/>
                  <p:cNvSpPr/>
                  <p:nvPr/>
                </p:nvSpPr>
                <p:spPr>
                  <a:xfrm>
                    <a:off x="59662" y="40554"/>
                    <a:ext cx="203168" cy="16659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8A5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09" name="Shape 445"/>
                  <p:cNvSpPr/>
                  <p:nvPr/>
                </p:nvSpPr>
                <p:spPr>
                  <a:xfrm>
                    <a:off x="0" y="0"/>
                    <a:ext cx="313623" cy="2430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8A5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93" name="Group 449"/>
                <p:cNvGrpSpPr/>
                <p:nvPr/>
              </p:nvGrpSpPr>
              <p:grpSpPr>
                <a:xfrm>
                  <a:off x="2705679" y="825116"/>
                  <a:ext cx="313623" cy="243016"/>
                  <a:chOff x="0" y="0"/>
                  <a:chExt cx="313622" cy="243014"/>
                </a:xfrm>
              </p:grpSpPr>
              <p:sp>
                <p:nvSpPr>
                  <p:cNvPr id="1006" name="Shape 447"/>
                  <p:cNvSpPr/>
                  <p:nvPr/>
                </p:nvSpPr>
                <p:spPr>
                  <a:xfrm>
                    <a:off x="59662" y="40554"/>
                    <a:ext cx="203168" cy="16659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8A5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07" name="Shape 448"/>
                  <p:cNvSpPr/>
                  <p:nvPr/>
                </p:nvSpPr>
                <p:spPr>
                  <a:xfrm>
                    <a:off x="0" y="0"/>
                    <a:ext cx="313623" cy="2430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8A500"/>
                    </a:solidFill>
                    <a:prstDash val="solid"/>
                    <a:bevel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lvl="0" defTabSz="914400">
                      <a:defRPr sz="2000" b="1">
                        <a:solidFill>
                          <a:srgbClr val="80808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 sz="105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94" name="Shape 450"/>
                <p:cNvSpPr/>
                <p:nvPr/>
              </p:nvSpPr>
              <p:spPr>
                <a:xfrm flipH="1">
                  <a:off x="1121778" y="948967"/>
                  <a:ext cx="1643565" cy="139855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5" name="Shape 451"/>
                <p:cNvSpPr/>
                <p:nvPr/>
              </p:nvSpPr>
              <p:spPr>
                <a:xfrm flipH="1">
                  <a:off x="792558" y="1007867"/>
                  <a:ext cx="2002538" cy="684580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6" name="Shape 452"/>
                <p:cNvSpPr/>
                <p:nvPr/>
              </p:nvSpPr>
              <p:spPr>
                <a:xfrm flipH="1">
                  <a:off x="1063918" y="1007867"/>
                  <a:ext cx="1731180" cy="1083774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7" name="Shape 453"/>
                <p:cNvSpPr/>
                <p:nvPr/>
              </p:nvSpPr>
              <p:spPr>
                <a:xfrm flipH="1">
                  <a:off x="2582936" y="1032542"/>
                  <a:ext cx="168675" cy="1109518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8" name="Shape 454"/>
                <p:cNvSpPr/>
                <p:nvPr/>
              </p:nvSpPr>
              <p:spPr>
                <a:xfrm flipH="1" flipV="1">
                  <a:off x="1091359" y="589477"/>
                  <a:ext cx="1660252" cy="443066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9" name="Shape 455"/>
                <p:cNvSpPr/>
                <p:nvPr/>
              </p:nvSpPr>
              <p:spPr>
                <a:xfrm flipH="1" flipV="1">
                  <a:off x="1056742" y="564801"/>
                  <a:ext cx="1838347" cy="741705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0" name="Shape 456"/>
                <p:cNvSpPr/>
                <p:nvPr/>
              </p:nvSpPr>
              <p:spPr>
                <a:xfrm flipH="1" flipV="1">
                  <a:off x="1091359" y="589477"/>
                  <a:ext cx="1721077" cy="1167275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1" name="Shape 457"/>
                <p:cNvSpPr/>
                <p:nvPr/>
              </p:nvSpPr>
              <p:spPr>
                <a:xfrm flipH="1" flipV="1">
                  <a:off x="1091359" y="589477"/>
                  <a:ext cx="1313302" cy="1581947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2" name="Shape 458"/>
                <p:cNvSpPr/>
                <p:nvPr/>
              </p:nvSpPr>
              <p:spPr>
                <a:xfrm flipH="1" flipV="1">
                  <a:off x="1091359" y="589477"/>
                  <a:ext cx="579217" cy="1657228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3" name="Shape 459"/>
                <p:cNvSpPr/>
                <p:nvPr/>
              </p:nvSpPr>
              <p:spPr>
                <a:xfrm flipV="1">
                  <a:off x="1039857" y="589477"/>
                  <a:ext cx="51503" cy="432170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4" name="Shape 460"/>
                <p:cNvSpPr/>
                <p:nvPr/>
              </p:nvSpPr>
              <p:spPr>
                <a:xfrm flipH="1">
                  <a:off x="1091359" y="556320"/>
                  <a:ext cx="600537" cy="33158"/>
                </a:xfrm>
                <a:prstGeom prst="line">
                  <a:avLst/>
                </a:prstGeom>
                <a:noFill/>
                <a:ln w="9525" cap="flat">
                  <a:solidFill>
                    <a:srgbClr val="F8A500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5" name="Shape 461"/>
                <p:cNvSpPr/>
                <p:nvPr/>
              </p:nvSpPr>
              <p:spPr>
                <a:xfrm>
                  <a:off x="1369193" y="1242976"/>
                  <a:ext cx="1095057" cy="282969"/>
                </a:xfrm>
                <a:prstGeom prst="rect">
                  <a:avLst/>
                </a:prstGeom>
                <a:solidFill>
                  <a:srgbClr val="F8A500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defTabSz="914400">
                    <a:defRPr sz="1600" b="1"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 lvl="0">
                    <a:defRPr sz="1800" b="0"/>
                  </a:pPr>
                  <a:r>
                    <a:rPr sz="1050" b="1" dirty="0" err="1">
                      <a:solidFill>
                        <a:schemeClr val="tx1"/>
                      </a:solidFill>
                    </a:rPr>
                    <a:t>全息内容</a:t>
                  </a:r>
                  <a:endParaRPr sz="105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7388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  <p:bldP spid="6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088034" y="1007839"/>
            <a:ext cx="13249472" cy="4896544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67" name="灯片编号占位符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57021" tIns="28510" rIns="57021" bIns="2851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fld id="{688C2C98-356C-4E41-97BD-39591BF7FB79}" type="slidenum">
              <a:rPr lang="zh-CN" altLang="en-US" smtClean="0">
                <a:solidFill>
                  <a:schemeClr val="bg1"/>
                </a:solidFill>
              </a:rPr>
              <a:pPr/>
              <a:t>5</a:t>
            </a:fld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lIns="44548" tIns="44548" rIns="44548" bIns="44548" anchor="ctr" anchorCtr="0">
            <a:noAutofit/>
          </a:bodyPr>
          <a:lstStyle/>
          <a:p>
            <a:pPr algn="ctr" defTabSz="285110">
              <a:lnSpc>
                <a:spcPct val="90000"/>
              </a:lnSpc>
            </a:pPr>
            <a:r>
              <a:rPr sz="3700" b="1" dirty="0">
                <a:cs typeface="Lantinghei SC Demibold"/>
              </a:rPr>
              <a:t>中国最大的人群覆盖网络</a:t>
            </a:r>
          </a:p>
        </p:txBody>
      </p:sp>
      <p:grpSp>
        <p:nvGrpSpPr>
          <p:cNvPr id="69" name="Group 181"/>
          <p:cNvGrpSpPr/>
          <p:nvPr/>
        </p:nvGrpSpPr>
        <p:grpSpPr>
          <a:xfrm>
            <a:off x="3361804" y="1541419"/>
            <a:ext cx="1030486" cy="793833"/>
            <a:chOff x="0" y="0"/>
            <a:chExt cx="1856484" cy="1680233"/>
          </a:xfrm>
        </p:grpSpPr>
        <p:grpSp>
          <p:nvGrpSpPr>
            <p:cNvPr id="70" name="Group 167"/>
            <p:cNvGrpSpPr/>
            <p:nvPr/>
          </p:nvGrpSpPr>
          <p:grpSpPr>
            <a:xfrm>
              <a:off x="0" y="0"/>
              <a:ext cx="1502508" cy="834541"/>
              <a:chOff x="0" y="0"/>
              <a:chExt cx="1502507" cy="834540"/>
            </a:xfrm>
          </p:grpSpPr>
          <p:grpSp>
            <p:nvGrpSpPr>
              <p:cNvPr id="84" name="Group 144"/>
              <p:cNvGrpSpPr/>
              <p:nvPr/>
            </p:nvGrpSpPr>
            <p:grpSpPr>
              <a:xfrm>
                <a:off x="199967" y="-1"/>
                <a:ext cx="1302541" cy="834542"/>
                <a:chOff x="0" y="0"/>
                <a:chExt cx="1302540" cy="834540"/>
              </a:xfrm>
            </p:grpSpPr>
            <p:sp>
              <p:nvSpPr>
                <p:cNvPr id="107" name="Shape 140"/>
                <p:cNvSpPr/>
                <p:nvPr/>
              </p:nvSpPr>
              <p:spPr>
                <a:xfrm>
                  <a:off x="0" y="-1"/>
                  <a:ext cx="1302541" cy="733318"/>
                </a:xfrm>
                <a:prstGeom prst="roundRect">
                  <a:avLst>
                    <a:gd name="adj" fmla="val 8875"/>
                  </a:avLst>
                </a:prstGeom>
                <a:solidFill>
                  <a:srgbClr val="DF81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8" name="Shape 141"/>
                <p:cNvSpPr/>
                <p:nvPr/>
              </p:nvSpPr>
              <p:spPr>
                <a:xfrm>
                  <a:off x="48508" y="55023"/>
                  <a:ext cx="1205524" cy="592986"/>
                </a:xfrm>
                <a:prstGeom prst="roundRect">
                  <a:avLst>
                    <a:gd name="adj" fmla="val 8875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9" name="Shape 142"/>
                <p:cNvSpPr/>
                <p:nvPr/>
              </p:nvSpPr>
              <p:spPr>
                <a:xfrm>
                  <a:off x="246414" y="761651"/>
                  <a:ext cx="809712" cy="728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F81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10" name="Shape 143"/>
                <p:cNvSpPr/>
                <p:nvPr/>
              </p:nvSpPr>
              <p:spPr>
                <a:xfrm>
                  <a:off x="574051" y="707280"/>
                  <a:ext cx="154439" cy="7289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F81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85" name="Group 166"/>
              <p:cNvGrpSpPr/>
              <p:nvPr/>
            </p:nvGrpSpPr>
            <p:grpSpPr>
              <a:xfrm>
                <a:off x="-1" y="458240"/>
                <a:ext cx="143320" cy="376301"/>
                <a:chOff x="0" y="0"/>
                <a:chExt cx="143318" cy="376299"/>
              </a:xfrm>
            </p:grpSpPr>
            <p:sp>
              <p:nvSpPr>
                <p:cNvPr id="86" name="Shape 145"/>
                <p:cNvSpPr/>
                <p:nvPr/>
              </p:nvSpPr>
              <p:spPr>
                <a:xfrm>
                  <a:off x="-1" y="0"/>
                  <a:ext cx="143320" cy="376300"/>
                </a:xfrm>
                <a:prstGeom prst="roundRect">
                  <a:avLst>
                    <a:gd name="adj" fmla="val 14708"/>
                  </a:avLst>
                </a:prstGeom>
                <a:solidFill>
                  <a:srgbClr val="DF81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7" name="Shape 146"/>
                <p:cNvSpPr/>
                <p:nvPr/>
              </p:nvSpPr>
              <p:spPr>
                <a:xfrm>
                  <a:off x="33687" y="69698"/>
                  <a:ext cx="81425" cy="86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8" name="Shape 147"/>
                <p:cNvSpPr/>
                <p:nvPr/>
              </p:nvSpPr>
              <p:spPr>
                <a:xfrm>
                  <a:off x="49748" y="86723"/>
                  <a:ext cx="51573" cy="54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DF81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9" name="Shape 148"/>
                <p:cNvSpPr/>
                <p:nvPr/>
              </p:nvSpPr>
              <p:spPr>
                <a:xfrm>
                  <a:off x="95715" y="17166"/>
                  <a:ext cx="32231" cy="341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0" name="Shape 149"/>
                <p:cNvSpPr/>
                <p:nvPr/>
              </p:nvSpPr>
              <p:spPr>
                <a:xfrm>
                  <a:off x="22770" y="162969"/>
                  <a:ext cx="25786" cy="273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1" name="Shape 150"/>
                <p:cNvSpPr/>
                <p:nvPr/>
              </p:nvSpPr>
              <p:spPr>
                <a:xfrm>
                  <a:off x="101330" y="163714"/>
                  <a:ext cx="25785" cy="273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2" name="Shape 151"/>
                <p:cNvSpPr/>
                <p:nvPr/>
              </p:nvSpPr>
              <p:spPr>
                <a:xfrm>
                  <a:off x="18585" y="209018"/>
                  <a:ext cx="31968" cy="1366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3" name="Shape 152"/>
                <p:cNvSpPr/>
                <p:nvPr/>
              </p:nvSpPr>
              <p:spPr>
                <a:xfrm>
                  <a:off x="58570" y="209018"/>
                  <a:ext cx="31968" cy="1366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4" name="Shape 153"/>
                <p:cNvSpPr/>
                <p:nvPr/>
              </p:nvSpPr>
              <p:spPr>
                <a:xfrm>
                  <a:off x="97750" y="209018"/>
                  <a:ext cx="31968" cy="1366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5" name="Shape 154"/>
                <p:cNvSpPr/>
                <p:nvPr/>
              </p:nvSpPr>
              <p:spPr>
                <a:xfrm>
                  <a:off x="18585" y="230375"/>
                  <a:ext cx="31968" cy="1366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6" name="Shape 155"/>
                <p:cNvSpPr/>
                <p:nvPr/>
              </p:nvSpPr>
              <p:spPr>
                <a:xfrm>
                  <a:off x="58570" y="230375"/>
                  <a:ext cx="31968" cy="1366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7" name="Shape 156"/>
                <p:cNvSpPr/>
                <p:nvPr/>
              </p:nvSpPr>
              <p:spPr>
                <a:xfrm>
                  <a:off x="97750" y="230375"/>
                  <a:ext cx="31968" cy="1366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8" name="Shape 157"/>
                <p:cNvSpPr/>
                <p:nvPr/>
              </p:nvSpPr>
              <p:spPr>
                <a:xfrm>
                  <a:off x="18585" y="253727"/>
                  <a:ext cx="31968" cy="1367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9" name="Shape 158"/>
                <p:cNvSpPr/>
                <p:nvPr/>
              </p:nvSpPr>
              <p:spPr>
                <a:xfrm>
                  <a:off x="58570" y="253727"/>
                  <a:ext cx="31968" cy="1367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0" name="Shape 159"/>
                <p:cNvSpPr/>
                <p:nvPr/>
              </p:nvSpPr>
              <p:spPr>
                <a:xfrm>
                  <a:off x="97750" y="253727"/>
                  <a:ext cx="31968" cy="1367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1" name="Shape 160"/>
                <p:cNvSpPr/>
                <p:nvPr/>
              </p:nvSpPr>
              <p:spPr>
                <a:xfrm>
                  <a:off x="18585" y="275817"/>
                  <a:ext cx="31968" cy="1367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2" name="Shape 161"/>
                <p:cNvSpPr/>
                <p:nvPr/>
              </p:nvSpPr>
              <p:spPr>
                <a:xfrm>
                  <a:off x="58570" y="275817"/>
                  <a:ext cx="31968" cy="1367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3" name="Shape 162"/>
                <p:cNvSpPr/>
                <p:nvPr/>
              </p:nvSpPr>
              <p:spPr>
                <a:xfrm>
                  <a:off x="97750" y="275817"/>
                  <a:ext cx="31968" cy="1367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4" name="Shape 163"/>
                <p:cNvSpPr/>
                <p:nvPr/>
              </p:nvSpPr>
              <p:spPr>
                <a:xfrm>
                  <a:off x="18585" y="297915"/>
                  <a:ext cx="31968" cy="1366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5" name="Shape 164"/>
                <p:cNvSpPr/>
                <p:nvPr/>
              </p:nvSpPr>
              <p:spPr>
                <a:xfrm>
                  <a:off x="58570" y="297915"/>
                  <a:ext cx="31968" cy="1366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6" name="Shape 165"/>
                <p:cNvSpPr/>
                <p:nvPr/>
              </p:nvSpPr>
              <p:spPr>
                <a:xfrm>
                  <a:off x="97750" y="297915"/>
                  <a:ext cx="31968" cy="1366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570220">
                    <a:def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71" name="Group 172"/>
            <p:cNvGrpSpPr/>
            <p:nvPr/>
          </p:nvGrpSpPr>
          <p:grpSpPr>
            <a:xfrm>
              <a:off x="86211" y="872757"/>
              <a:ext cx="1168985" cy="640286"/>
              <a:chOff x="0" y="0"/>
              <a:chExt cx="1168983" cy="640284"/>
            </a:xfrm>
          </p:grpSpPr>
          <p:sp>
            <p:nvSpPr>
              <p:cNvPr id="80" name="Shape 168"/>
              <p:cNvSpPr/>
              <p:nvPr/>
            </p:nvSpPr>
            <p:spPr>
              <a:xfrm>
                <a:off x="104409" y="0"/>
                <a:ext cx="931503" cy="573875"/>
              </a:xfrm>
              <a:prstGeom prst="roundRect">
                <a:avLst>
                  <a:gd name="adj" fmla="val 10994"/>
                </a:avLst>
              </a:prstGeom>
              <a:solidFill>
                <a:srgbClr val="DF81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0220"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1" name="Shape 169"/>
              <p:cNvSpPr/>
              <p:nvPr/>
            </p:nvSpPr>
            <p:spPr>
              <a:xfrm>
                <a:off x="0" y="562372"/>
                <a:ext cx="1168984" cy="77913"/>
              </a:xfrm>
              <a:prstGeom prst="roundRect">
                <a:avLst>
                  <a:gd name="adj" fmla="val 16667"/>
                </a:avLst>
              </a:prstGeom>
              <a:solidFill>
                <a:srgbClr val="DF81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0220"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2" name="Shape 170"/>
              <p:cNvSpPr/>
              <p:nvPr/>
            </p:nvSpPr>
            <p:spPr>
              <a:xfrm>
                <a:off x="155590" y="71973"/>
                <a:ext cx="820951" cy="456671"/>
              </a:xfrm>
              <a:prstGeom prst="roundRect">
                <a:avLst>
                  <a:gd name="adj" fmla="val 1099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0220"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3" name="Shape 171"/>
              <p:cNvSpPr/>
              <p:nvPr/>
            </p:nvSpPr>
            <p:spPr>
              <a:xfrm>
                <a:off x="554806" y="11254"/>
                <a:ext cx="52230" cy="55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0220"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2" name="Group 177"/>
            <p:cNvGrpSpPr/>
            <p:nvPr/>
          </p:nvGrpSpPr>
          <p:grpSpPr>
            <a:xfrm>
              <a:off x="1310969" y="380105"/>
              <a:ext cx="362504" cy="601647"/>
              <a:chOff x="0" y="0"/>
              <a:chExt cx="362503" cy="601646"/>
            </a:xfrm>
          </p:grpSpPr>
          <p:sp>
            <p:nvSpPr>
              <p:cNvPr id="76" name="Shape 173"/>
              <p:cNvSpPr/>
              <p:nvPr/>
            </p:nvSpPr>
            <p:spPr>
              <a:xfrm>
                <a:off x="0" y="0"/>
                <a:ext cx="362504" cy="601647"/>
              </a:xfrm>
              <a:prstGeom prst="roundRect">
                <a:avLst>
                  <a:gd name="adj" fmla="val 12280"/>
                </a:avLst>
              </a:prstGeom>
              <a:solidFill>
                <a:srgbClr val="DF81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0220"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" name="Shape 174"/>
              <p:cNvSpPr/>
              <p:nvPr/>
            </p:nvSpPr>
            <p:spPr>
              <a:xfrm>
                <a:off x="41193" y="87344"/>
                <a:ext cx="273526" cy="401098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0220"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" name="Shape 175"/>
              <p:cNvSpPr/>
              <p:nvPr/>
            </p:nvSpPr>
            <p:spPr>
              <a:xfrm>
                <a:off x="148296" y="512226"/>
                <a:ext cx="63058" cy="66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0220"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" name="Shape 176"/>
              <p:cNvSpPr/>
              <p:nvPr/>
            </p:nvSpPr>
            <p:spPr>
              <a:xfrm>
                <a:off x="113694" y="30050"/>
                <a:ext cx="147415" cy="283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0220"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3" name="Group 180"/>
            <p:cNvGrpSpPr/>
            <p:nvPr/>
          </p:nvGrpSpPr>
          <p:grpSpPr>
            <a:xfrm>
              <a:off x="1163681" y="1041150"/>
              <a:ext cx="692804" cy="639084"/>
              <a:chOff x="0" y="0"/>
              <a:chExt cx="692803" cy="639083"/>
            </a:xfrm>
          </p:grpSpPr>
          <p:sp>
            <p:nvSpPr>
              <p:cNvPr id="74" name="Shape 178"/>
              <p:cNvSpPr/>
              <p:nvPr/>
            </p:nvSpPr>
            <p:spPr>
              <a:xfrm>
                <a:off x="0" y="394467"/>
                <a:ext cx="692804" cy="244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95" extrusionOk="0">
                    <a:moveTo>
                      <a:pt x="0" y="17695"/>
                    </a:moveTo>
                    <a:lnTo>
                      <a:pt x="0" y="17695"/>
                    </a:lnTo>
                    <a:cubicBezTo>
                      <a:pt x="2501" y="3011"/>
                      <a:pt x="9367" y="-3905"/>
                      <a:pt x="15337" y="2247"/>
                    </a:cubicBezTo>
                    <a:cubicBezTo>
                      <a:pt x="18159" y="5155"/>
                      <a:pt x="20407" y="10663"/>
                      <a:pt x="21600" y="17594"/>
                    </a:cubicBezTo>
                    <a:close/>
                  </a:path>
                </a:pathLst>
              </a:custGeom>
              <a:solidFill>
                <a:srgbClr val="DF81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0220"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" name="Shape 179"/>
              <p:cNvSpPr/>
              <p:nvPr/>
            </p:nvSpPr>
            <p:spPr>
              <a:xfrm>
                <a:off x="146616" y="0"/>
                <a:ext cx="402490" cy="426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F81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0220"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11" name="Shape 183"/>
          <p:cNvSpPr/>
          <p:nvPr/>
        </p:nvSpPr>
        <p:spPr>
          <a:xfrm>
            <a:off x="4756139" y="1265420"/>
            <a:ext cx="10005303" cy="103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510" tIns="28511" rIns="28510" bIns="28511"/>
          <a:lstStyle/>
          <a:p>
            <a:pPr algn="l" defTabSz="570220">
              <a:defRPr sz="1800"/>
            </a:pPr>
            <a:r>
              <a:rPr lang="zh-CN" altLang="en-US" sz="26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阿里淘内</a:t>
            </a:r>
            <a:r>
              <a:rPr lang="en-US" altLang="zh-CN" sz="26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+</a:t>
            </a:r>
            <a:r>
              <a:rPr lang="zh-CN" altLang="en-US" sz="26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淘外全体系流量</a:t>
            </a:r>
            <a:endParaRPr lang="en-US" altLang="zh-CN" sz="26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algn="l" defTabSz="570220">
              <a:defRPr sz="1800"/>
            </a:pPr>
            <a:r>
              <a:rPr sz="2600" dirty="0" smtClean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Ali </a:t>
            </a:r>
            <a:r>
              <a:rPr sz="2600" dirty="0" err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PC+Mobile</a:t>
            </a:r>
            <a:r>
              <a:rPr sz="26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 ID覆盖</a:t>
            </a:r>
            <a:r>
              <a:rPr sz="45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6.3</a:t>
            </a:r>
            <a:r>
              <a:rPr sz="4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亿</a:t>
            </a:r>
            <a:r>
              <a:rPr sz="26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用户，全网民覆盖</a:t>
            </a:r>
            <a:r>
              <a:rPr sz="5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98</a:t>
            </a:r>
            <a:r>
              <a:rPr sz="39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rPr>
              <a:t>%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5546664" y="2894505"/>
            <a:ext cx="6982530" cy="2713205"/>
            <a:chOff x="10168528" y="7494771"/>
            <a:chExt cx="11192164" cy="4533654"/>
          </a:xfrm>
        </p:grpSpPr>
        <p:grpSp>
          <p:nvGrpSpPr>
            <p:cNvPr id="113" name="Group 136"/>
            <p:cNvGrpSpPr/>
            <p:nvPr/>
          </p:nvGrpSpPr>
          <p:grpSpPr>
            <a:xfrm>
              <a:off x="10168528" y="7494771"/>
              <a:ext cx="11192164" cy="4533654"/>
              <a:chOff x="0" y="0"/>
              <a:chExt cx="11192163" cy="4533653"/>
            </a:xfrm>
          </p:grpSpPr>
          <p:sp>
            <p:nvSpPr>
              <p:cNvPr id="121" name="Shape 124"/>
              <p:cNvSpPr/>
              <p:nvPr/>
            </p:nvSpPr>
            <p:spPr>
              <a:xfrm flipH="1">
                <a:off x="7335339" y="2996978"/>
                <a:ext cx="1579957" cy="1009779"/>
              </a:xfrm>
              <a:prstGeom prst="roundRect">
                <a:avLst>
                  <a:gd name="adj" fmla="val 16667"/>
                </a:avLst>
              </a:prstGeom>
              <a:solidFill>
                <a:srgbClr val="2E8F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0274">
                  <a:defRPr sz="13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endParaRPr/>
              </a:p>
            </p:txBody>
          </p:sp>
          <p:sp>
            <p:nvSpPr>
              <p:cNvPr id="122" name="Shape 125"/>
              <p:cNvSpPr/>
              <p:nvPr/>
            </p:nvSpPr>
            <p:spPr>
              <a:xfrm flipH="1">
                <a:off x="9167498" y="3245523"/>
                <a:ext cx="1577555" cy="837935"/>
              </a:xfrm>
              <a:prstGeom prst="roundRect">
                <a:avLst>
                  <a:gd name="adj" fmla="val 16667"/>
                </a:avLst>
              </a:prstGeom>
              <a:solidFill>
                <a:srgbClr val="2E8F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0274">
                  <a:defRPr sz="13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endParaRPr/>
              </a:p>
            </p:txBody>
          </p:sp>
          <p:sp>
            <p:nvSpPr>
              <p:cNvPr id="123" name="Shape 126"/>
              <p:cNvSpPr/>
              <p:nvPr/>
            </p:nvSpPr>
            <p:spPr>
              <a:xfrm flipH="1">
                <a:off x="5506929" y="2519971"/>
                <a:ext cx="1579952" cy="1497995"/>
              </a:xfrm>
              <a:prstGeom prst="roundRect">
                <a:avLst>
                  <a:gd name="adj" fmla="val 16667"/>
                </a:avLst>
              </a:prstGeom>
              <a:solidFill>
                <a:srgbClr val="2E8F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0274">
                  <a:defRPr sz="13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endParaRPr/>
              </a:p>
            </p:txBody>
          </p:sp>
          <p:sp>
            <p:nvSpPr>
              <p:cNvPr id="138" name="Shape 127"/>
              <p:cNvSpPr/>
              <p:nvPr/>
            </p:nvSpPr>
            <p:spPr>
              <a:xfrm flipH="1">
                <a:off x="3673693" y="1975988"/>
                <a:ext cx="1577555" cy="2041981"/>
              </a:xfrm>
              <a:prstGeom prst="roundRect">
                <a:avLst>
                  <a:gd name="adj" fmla="val 16667"/>
                </a:avLst>
              </a:prstGeom>
              <a:solidFill>
                <a:srgbClr val="2E8F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0274">
                  <a:defRPr sz="13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endParaRPr/>
              </a:p>
            </p:txBody>
          </p:sp>
          <p:sp>
            <p:nvSpPr>
              <p:cNvPr id="139" name="Shape 128"/>
              <p:cNvSpPr/>
              <p:nvPr/>
            </p:nvSpPr>
            <p:spPr>
              <a:xfrm flipH="1">
                <a:off x="1835635" y="1503887"/>
                <a:ext cx="1579975" cy="2514078"/>
              </a:xfrm>
              <a:prstGeom prst="roundRect">
                <a:avLst>
                  <a:gd name="adj" fmla="val 16667"/>
                </a:avLst>
              </a:prstGeom>
              <a:solidFill>
                <a:srgbClr val="2E8F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0274">
                  <a:defRPr sz="13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endParaRPr/>
              </a:p>
            </p:txBody>
          </p:sp>
          <p:sp>
            <p:nvSpPr>
              <p:cNvPr id="182" name="Shape 129"/>
              <p:cNvSpPr/>
              <p:nvPr/>
            </p:nvSpPr>
            <p:spPr>
              <a:xfrm>
                <a:off x="7564185" y="4064212"/>
                <a:ext cx="1665834" cy="469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200" dirty="0" err="1">
                    <a:solidFill>
                      <a:srgbClr val="595959"/>
                    </a:solidFill>
                  </a:rPr>
                  <a:t>网站导航</a:t>
                </a:r>
                <a:endParaRPr sz="12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1" name="Shape 130"/>
              <p:cNvSpPr/>
              <p:nvPr/>
            </p:nvSpPr>
            <p:spPr>
              <a:xfrm>
                <a:off x="9440722" y="4064212"/>
                <a:ext cx="1751441" cy="469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200" dirty="0" err="1">
                    <a:solidFill>
                      <a:srgbClr val="595959"/>
                    </a:solidFill>
                  </a:rPr>
                  <a:t>交友社区</a:t>
                </a:r>
                <a:endParaRPr sz="12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2" name="Shape 131"/>
              <p:cNvSpPr/>
              <p:nvPr/>
            </p:nvSpPr>
            <p:spPr>
              <a:xfrm>
                <a:off x="5760095" y="4064216"/>
                <a:ext cx="1623200" cy="469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200" dirty="0" err="1">
                    <a:solidFill>
                      <a:srgbClr val="595959"/>
                    </a:solidFill>
                  </a:rPr>
                  <a:t>在线视频</a:t>
                </a:r>
                <a:endParaRPr sz="12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3" name="Shape 132"/>
              <p:cNvSpPr/>
              <p:nvPr/>
            </p:nvSpPr>
            <p:spPr>
              <a:xfrm>
                <a:off x="2149460" y="4066802"/>
                <a:ext cx="1886648" cy="4524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200" dirty="0" err="1">
                    <a:solidFill>
                      <a:srgbClr val="595959"/>
                    </a:solidFill>
                  </a:rPr>
                  <a:t>综合门户</a:t>
                </a:r>
                <a:endParaRPr sz="12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4" name="Shape 133"/>
              <p:cNvSpPr/>
              <p:nvPr/>
            </p:nvSpPr>
            <p:spPr>
              <a:xfrm>
                <a:off x="3892833" y="4049772"/>
                <a:ext cx="1759158" cy="4838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200" dirty="0" err="1">
                    <a:solidFill>
                      <a:srgbClr val="595959"/>
                    </a:solidFill>
                  </a:rPr>
                  <a:t>搜索引擎</a:t>
                </a:r>
                <a:endParaRPr sz="12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5" name="Shape 134"/>
              <p:cNvSpPr/>
              <p:nvPr/>
            </p:nvSpPr>
            <p:spPr>
              <a:xfrm>
                <a:off x="244709" y="4064216"/>
                <a:ext cx="1367575" cy="454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defRPr sz="1800">
                    <a:solidFill>
                      <a:srgbClr val="59595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200" dirty="0" err="1">
                    <a:solidFill>
                      <a:srgbClr val="595959"/>
                    </a:solidFill>
                  </a:rPr>
                  <a:t>阿里系</a:t>
                </a:r>
                <a:endParaRPr sz="12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6" name="Shape 135"/>
              <p:cNvSpPr/>
              <p:nvPr/>
            </p:nvSpPr>
            <p:spPr>
              <a:xfrm flipH="1">
                <a:off x="0" y="0"/>
                <a:ext cx="1579975" cy="4017969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0274">
                  <a:defRPr sz="1300">
                    <a:solidFill>
                      <a:srgbClr val="F39019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endParaRPr/>
              </a:p>
            </p:txBody>
          </p:sp>
        </p:grpSp>
        <p:sp>
          <p:nvSpPr>
            <p:cNvPr id="114" name="Shape 137"/>
            <p:cNvSpPr/>
            <p:nvPr/>
          </p:nvSpPr>
          <p:spPr>
            <a:xfrm>
              <a:off x="10563542" y="7948807"/>
              <a:ext cx="10724116" cy="7250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7" tIns="60957" rIns="60957" bIns="60957"/>
            <a:lstStyle/>
            <a:p>
              <a:pPr defTabSz="570220">
                <a:defRPr sz="1800"/>
              </a:pPr>
              <a:r>
                <a:rPr sz="1700" b="1" dirty="0" err="1">
                  <a:solidFill>
                    <a:srgbClr val="595959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中国不同形式网络媒体日均覆盖</a:t>
              </a:r>
              <a:r>
                <a:rPr sz="1700" b="1" dirty="0">
                  <a:solidFill>
                    <a:srgbClr val="595959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(</a:t>
              </a:r>
              <a:r>
                <a:rPr sz="1700" b="1" dirty="0" err="1">
                  <a:solidFill>
                    <a:srgbClr val="595959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万人</a:t>
              </a:r>
              <a:r>
                <a:rPr sz="1700" b="1" dirty="0">
                  <a:solidFill>
                    <a:srgbClr val="595959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)</a:t>
              </a:r>
            </a:p>
          </p:txBody>
        </p:sp>
        <p:pic>
          <p:nvPicPr>
            <p:cNvPr id="115" name="image8.png" descr="C:\Users\Nir\Desktop\未标题-1.pn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4413102">
              <a:off x="14604142" y="10891960"/>
              <a:ext cx="387335" cy="44064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6" name="image9.png" descr="C:\Users\Nir\Desktop\未标题-1.pn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3552" flipH="1">
              <a:off x="19852042" y="10985340"/>
              <a:ext cx="525037" cy="51648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7" name="image10.png" descr="C:\Users\Nir\Desktop\未标题-1.pn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17287">
              <a:off x="18135871" y="10909798"/>
              <a:ext cx="489121" cy="48115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8" name="image12.png" descr="C:\Users\jessie.shen\Pictures\1248664125975_68design.net\30x-Movi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413069">
              <a:off x="16172676" y="10879138"/>
              <a:ext cx="466498" cy="4664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9" name="Shape 189"/>
            <p:cNvSpPr/>
            <p:nvPr/>
          </p:nvSpPr>
          <p:spPr>
            <a:xfrm>
              <a:off x="12490930" y="10950784"/>
              <a:ext cx="535913" cy="39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90" y="0"/>
                  </a:moveTo>
                  <a:lnTo>
                    <a:pt x="0" y="11224"/>
                  </a:lnTo>
                  <a:lnTo>
                    <a:pt x="1029" y="13074"/>
                  </a:lnTo>
                  <a:lnTo>
                    <a:pt x="10890" y="3053"/>
                  </a:lnTo>
                  <a:lnTo>
                    <a:pt x="20307" y="12998"/>
                  </a:lnTo>
                  <a:lnTo>
                    <a:pt x="21600" y="11351"/>
                  </a:lnTo>
                  <a:lnTo>
                    <a:pt x="18486" y="7753"/>
                  </a:lnTo>
                  <a:lnTo>
                    <a:pt x="18401" y="798"/>
                  </a:lnTo>
                  <a:lnTo>
                    <a:pt x="15117" y="798"/>
                  </a:lnTo>
                  <a:lnTo>
                    <a:pt x="15117" y="4155"/>
                  </a:lnTo>
                  <a:lnTo>
                    <a:pt x="10890" y="0"/>
                  </a:lnTo>
                  <a:close/>
                  <a:moveTo>
                    <a:pt x="10852" y="5105"/>
                  </a:moveTo>
                  <a:lnTo>
                    <a:pt x="3076" y="12643"/>
                  </a:lnTo>
                  <a:lnTo>
                    <a:pt x="3076" y="21575"/>
                  </a:lnTo>
                  <a:lnTo>
                    <a:pt x="9125" y="21575"/>
                  </a:lnTo>
                  <a:lnTo>
                    <a:pt x="9125" y="15202"/>
                  </a:lnTo>
                  <a:lnTo>
                    <a:pt x="12749" y="15202"/>
                  </a:lnTo>
                  <a:lnTo>
                    <a:pt x="12749" y="21600"/>
                  </a:lnTo>
                  <a:lnTo>
                    <a:pt x="18458" y="21600"/>
                  </a:lnTo>
                  <a:lnTo>
                    <a:pt x="18458" y="12871"/>
                  </a:lnTo>
                  <a:lnTo>
                    <a:pt x="10852" y="510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/>
            </a:p>
          </p:txBody>
        </p:sp>
        <p:pic>
          <p:nvPicPr>
            <p:cNvPr id="120" name="image45.png" descr="http://www.alikz.com/wordpress/wp-content/uploads/2010/11/Alibaba_logo.pn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448278" y="10731276"/>
              <a:ext cx="1058034" cy="58438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509238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essie.shen\Pictures\素材\235020-121220125Z0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0" b="3399"/>
          <a:stretch/>
        </p:blipFill>
        <p:spPr bwMode="auto">
          <a:xfrm>
            <a:off x="71810" y="-1"/>
            <a:ext cx="9429145" cy="64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67282" y="-15064"/>
            <a:ext cx="17214440" cy="6480175"/>
          </a:xfrm>
          <a:prstGeom prst="rect">
            <a:avLst/>
          </a:prstGeom>
          <a:solidFill>
            <a:schemeClr val="bg1">
              <a:lumMod val="95000"/>
              <a:alpha val="21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smtClean="0"/>
              <a:t>-</a:t>
            </a:r>
            <a:fld id="{688C2C98-356C-4E41-97BD-39591BF7FB79}" type="slidenum">
              <a:rPr lang="zh-CN" altLang="en-US" smtClean="0"/>
              <a:pPr/>
              <a:t>6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256583" y="1731201"/>
            <a:ext cx="8640763" cy="3024336"/>
            <a:chOff x="6840759" y="1803074"/>
            <a:chExt cx="8640763" cy="3024336"/>
          </a:xfrm>
        </p:grpSpPr>
        <p:sp>
          <p:nvSpPr>
            <p:cNvPr id="12" name="流程图: 决策 11"/>
            <p:cNvSpPr/>
            <p:nvPr/>
          </p:nvSpPr>
          <p:spPr>
            <a:xfrm>
              <a:off x="9320935" y="1803074"/>
              <a:ext cx="3528392" cy="3024336"/>
            </a:xfrm>
            <a:prstGeom prst="flowChartDecision">
              <a:avLst/>
            </a:prstGeom>
            <a:solidFill>
              <a:schemeClr val="tx1">
                <a:alpha val="68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1679" tIns="31679" rIns="31679" bIns="31679" numCol="1" spcCol="23759" rtlCol="0" anchor="ctr">
              <a:spAutoFit/>
            </a:bodyPr>
            <a:lstStyle/>
            <a:p>
              <a:pPr rtl="0" latinLnBrk="1" hangingPunct="0"/>
              <a:endParaRPr lang="zh-CN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840759" y="2729781"/>
              <a:ext cx="8640763" cy="1165574"/>
            </a:xfrm>
            <a:prstGeom prst="rect">
              <a:avLst/>
            </a:prstGeom>
          </p:spPr>
          <p:txBody>
            <a:bodyPr lIns="57022" tIns="28511" rIns="57022" bIns="28511">
              <a:spAutoFit/>
            </a:bodyPr>
            <a:lstStyle/>
            <a:p>
              <a:pPr rtl="0" latinLnBrk="1" hangingPunct="0"/>
              <a:r>
                <a:rPr lang="zh-CN" altLang="en-US" sz="3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阿里大数据</a:t>
              </a:r>
              <a:endParaRPr lang="en-US" altLang="zh-CN" sz="3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rtl="0" latinLnBrk="1" hangingPunct="0"/>
              <a:r>
                <a:rPr lang="zh-CN" altLang="en-US" sz="3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怎么用？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665098" y="1873096"/>
            <a:ext cx="4104456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品牌建设平台</a:t>
            </a:r>
            <a:endParaRPr kumimoji="0" lang="en-US" altLang="zh-CN" sz="28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  <a:p>
            <a:pPr marL="685800" marR="0" indent="-685800" algn="l" defTabSz="8255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电商营销平台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marR="0" indent="-685800" algn="l" defTabSz="8255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商业决策平台</a:t>
            </a:r>
            <a:endParaRPr kumimoji="0" lang="en-US" altLang="zh-CN" sz="28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  <a:p>
            <a:pPr marL="685800" marR="0" indent="-685800" algn="l" defTabSz="8255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3004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fld id="{129E0EED-0F56-4C0A-865C-C790FFC46BED}" type="slidenum">
              <a:rPr lang="en-US" altLang="zh-CN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700" b="1" dirty="0">
                <a:cs typeface="Lantinghei SC Demibold"/>
                <a:sym typeface="Wingdings" pitchFamily="2" charset="2"/>
              </a:rPr>
              <a:t>真人</a:t>
            </a:r>
            <a:r>
              <a:rPr lang="en-US" altLang="zh-CN" sz="3700" b="1" dirty="0">
                <a:cs typeface="Lantinghei SC Demibold"/>
                <a:sym typeface="Wingdings" pitchFamily="2" charset="2"/>
              </a:rPr>
              <a:t>+</a:t>
            </a:r>
            <a:r>
              <a:rPr lang="zh-CN" altLang="en-US" sz="3700" b="1" dirty="0">
                <a:cs typeface="Lantinghei SC Demibold"/>
                <a:sym typeface="Wingdings" pitchFamily="2" charset="2"/>
              </a:rPr>
              <a:t>真实意向数据，重塑对“精准”触达的定义</a:t>
            </a:r>
            <a:endParaRPr lang="zh-CN" altLang="en-US" sz="3700" b="1" dirty="0">
              <a:cs typeface="Lantinghei SC Demibold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62214" y="1239453"/>
            <a:ext cx="11567180" cy="488466"/>
          </a:xfrm>
          <a:prstGeom prst="rect">
            <a:avLst/>
          </a:prstGeom>
        </p:spPr>
        <p:txBody>
          <a:bodyPr wrap="square" lIns="57022" tIns="28511" rIns="57022" bIns="28511">
            <a:spAutoFit/>
          </a:bodyPr>
          <a:lstStyle/>
          <a:p>
            <a:r>
              <a:rPr lang="zh-CN" altLang="en-US" sz="2800" dirty="0" smtClean="0">
                <a:solidFill>
                  <a:srgbClr val="ED6C30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“真人”的触达才叫精准，</a:t>
            </a:r>
            <a:r>
              <a:rPr lang="zh-CN" altLang="en-US" sz="2800" dirty="0">
                <a:solidFill>
                  <a:srgbClr val="ED6C30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不是</a:t>
            </a:r>
            <a:r>
              <a:rPr lang="en-US" altLang="zh-CN" sz="2800" dirty="0">
                <a:solidFill>
                  <a:srgbClr val="ED6C30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Cookie</a:t>
            </a:r>
            <a:r>
              <a:rPr lang="zh-CN" altLang="en-US" sz="2800" dirty="0">
                <a:solidFill>
                  <a:srgbClr val="ED6C30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，不是设备号</a:t>
            </a:r>
            <a:endParaRPr lang="zh-CN" altLang="en-US" sz="2800" dirty="0">
              <a:solidFill>
                <a:srgbClr val="ED6C3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17038" y="2048124"/>
            <a:ext cx="11287986" cy="3428576"/>
            <a:chOff x="6334679" y="4894032"/>
            <a:chExt cx="6745143" cy="2150483"/>
          </a:xfrm>
        </p:grpSpPr>
        <p:pic>
          <p:nvPicPr>
            <p:cNvPr id="34" name="图片 33" descr="flat_icons_2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8690" y="5018206"/>
              <a:ext cx="1031837" cy="1114685"/>
            </a:xfrm>
            <a:prstGeom prst="rect">
              <a:avLst/>
            </a:prstGeom>
          </p:spPr>
        </p:pic>
        <p:pic>
          <p:nvPicPr>
            <p:cNvPr id="35" name="图片 34" descr="flat_icons_2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31700" y="4894032"/>
              <a:ext cx="729898" cy="1242723"/>
            </a:xfrm>
            <a:prstGeom prst="rect">
              <a:avLst/>
            </a:prstGeom>
          </p:spPr>
        </p:pic>
        <p:grpSp>
          <p:nvGrpSpPr>
            <p:cNvPr id="36" name="组 25"/>
            <p:cNvGrpSpPr/>
            <p:nvPr/>
          </p:nvGrpSpPr>
          <p:grpSpPr>
            <a:xfrm>
              <a:off x="8710568" y="4920152"/>
              <a:ext cx="2063673" cy="1242723"/>
              <a:chOff x="3071641" y="3606800"/>
              <a:chExt cx="3479800" cy="2095500"/>
            </a:xfrm>
          </p:grpSpPr>
          <p:pic>
            <p:nvPicPr>
              <p:cNvPr id="43" name="图片 42" descr="flat_icons_2.pn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1641" y="3606800"/>
                <a:ext cx="1739900" cy="2095500"/>
              </a:xfrm>
              <a:prstGeom prst="rect">
                <a:avLst/>
              </a:prstGeom>
            </p:spPr>
          </p:pic>
          <p:pic>
            <p:nvPicPr>
              <p:cNvPr id="44" name="图片 43" descr="flat_icons_2.pn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11541" y="3606800"/>
                <a:ext cx="1739900" cy="2095500"/>
              </a:xfrm>
              <a:prstGeom prst="rect">
                <a:avLst/>
              </a:prstGeom>
            </p:spPr>
          </p:pic>
          <p:cxnSp>
            <p:nvCxnSpPr>
              <p:cNvPr id="45" name="直线箭头连接符 23"/>
              <p:cNvCxnSpPr/>
              <p:nvPr/>
            </p:nvCxnSpPr>
            <p:spPr>
              <a:xfrm>
                <a:off x="4412426" y="4656747"/>
                <a:ext cx="894587" cy="0"/>
              </a:xfrm>
              <a:prstGeom prst="straightConnector1">
                <a:avLst/>
              </a:prstGeom>
              <a:ln w="12700" cmpd="sng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椭圆 45"/>
              <p:cNvSpPr/>
              <p:nvPr/>
            </p:nvSpPr>
            <p:spPr>
              <a:xfrm>
                <a:off x="4595731" y="4460337"/>
                <a:ext cx="392798" cy="39279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zh-CN" altLang="zh-CN" sz="18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√</a:t>
                </a:r>
                <a:endParaRPr kumimoji="1" lang="zh-CN" altLang="en-US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7" name="文本框 26"/>
            <p:cNvSpPr txBox="1"/>
            <p:nvPr/>
          </p:nvSpPr>
          <p:spPr>
            <a:xfrm>
              <a:off x="6715886" y="6121077"/>
              <a:ext cx="984921" cy="154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真人</a:t>
              </a:r>
              <a:endParaRPr kumimoji="1"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endParaRPr>
            </a:p>
          </p:txBody>
        </p:sp>
        <p:sp>
          <p:nvSpPr>
            <p:cNvPr id="38" name="文本框 27"/>
            <p:cNvSpPr txBox="1"/>
            <p:nvPr/>
          </p:nvSpPr>
          <p:spPr>
            <a:xfrm>
              <a:off x="9214855" y="6127739"/>
              <a:ext cx="984921" cy="154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延续</a:t>
              </a:r>
              <a:endParaRPr kumimoji="1"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endParaRPr>
            </a:p>
          </p:txBody>
        </p:sp>
        <p:sp>
          <p:nvSpPr>
            <p:cNvPr id="39" name="文本框 28"/>
            <p:cNvSpPr txBox="1"/>
            <p:nvPr/>
          </p:nvSpPr>
          <p:spPr>
            <a:xfrm>
              <a:off x="11752260" y="6127740"/>
              <a:ext cx="984921" cy="154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实效</a:t>
              </a:r>
              <a:endParaRPr kumimoji="1"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334679" y="6446077"/>
              <a:ext cx="1885291" cy="598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3</a:t>
              </a:r>
              <a:r>
                <a:rPr lang="zh-CN" altLang="en-US" sz="2800" b="1" dirty="0" smtClean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亿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跨屏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|</a:t>
              </a:r>
              <a:r>
                <a:rPr lang="en-US" altLang="zh-CN" sz="2800" b="1" dirty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5</a:t>
              </a:r>
              <a:r>
                <a:rPr lang="zh-CN" altLang="en-US" sz="2800" b="1" dirty="0" smtClean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亿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跨设备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|CRM</a:t>
              </a:r>
            </a:p>
            <a:p>
              <a:r>
                <a:rPr lang="zh-CN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|</a:t>
              </a:r>
              <a:r>
                <a:rPr lang="en-US" altLang="zh-CN" sz="2800" b="1" dirty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5</a:t>
              </a:r>
              <a:r>
                <a:rPr lang="zh-CN" altLang="en-US" sz="2800" b="1" dirty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亿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真实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人口属性</a:t>
              </a:r>
              <a:endPara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974085" y="6508677"/>
              <a:ext cx="1527120" cy="436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多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Cookie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|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多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设备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|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多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ID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归一</a:t>
              </a:r>
              <a:endPara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效率提升</a:t>
              </a:r>
              <a:r>
                <a:rPr lang="en-US" altLang="zh-CN" sz="2800" b="1" dirty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20%-40%</a:t>
              </a:r>
              <a:endParaRPr lang="zh-CN" altLang="en-US" sz="2800" b="1" dirty="0">
                <a:solidFill>
                  <a:srgbClr val="ED6C30"/>
                </a:solidFill>
                <a:latin typeface="微软雅黑" pitchFamily="34" charset="-122"/>
                <a:ea typeface="微软雅黑" pitchFamily="34" charset="-122"/>
                <a:cs typeface="微软雅黑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355058" y="6449449"/>
              <a:ext cx="1724764" cy="5210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8000+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消费意向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|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地理位置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|</a:t>
              </a:r>
              <a:endPara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直接</a:t>
              </a:r>
              <a:r>
                <a:rPr lang="zh-CN" altLang="en-US" sz="2800" b="1" dirty="0">
                  <a:solidFill>
                    <a:srgbClr val="ED6C30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关系消费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微软雅黑"/>
                </a:rPr>
                <a:t>的数据</a:t>
              </a:r>
              <a:endPara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786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fld id="{688C2C98-356C-4E41-97BD-39591BF7FB79}" type="slidenum">
              <a:rPr lang="zh-CN" altLang="en-US" smtClean="0">
                <a:solidFill>
                  <a:schemeClr val="bg1"/>
                </a:solidFill>
              </a:rPr>
              <a:pPr/>
              <a:t>8</a:t>
            </a:fld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700" b="1" dirty="0"/>
              <a:t>全方位精准定向手段，满足多元需求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381884" y="1110286"/>
            <a:ext cx="13171646" cy="4722089"/>
            <a:chOff x="-357285" y="2701036"/>
            <a:chExt cx="25697580" cy="9212688"/>
          </a:xfrm>
        </p:grpSpPr>
        <p:grpSp>
          <p:nvGrpSpPr>
            <p:cNvPr id="50" name="组合 49"/>
            <p:cNvGrpSpPr/>
            <p:nvPr/>
          </p:nvGrpSpPr>
          <p:grpSpPr>
            <a:xfrm>
              <a:off x="10059686" y="4819007"/>
              <a:ext cx="3978000" cy="3976383"/>
              <a:chOff x="7434411" y="2110164"/>
              <a:chExt cx="9515178" cy="9495671"/>
            </a:xfrm>
            <a:solidFill>
              <a:schemeClr val="bg1">
                <a:alpha val="68000"/>
              </a:schemeClr>
            </a:solidFill>
          </p:grpSpPr>
          <p:sp>
            <p:nvSpPr>
              <p:cNvPr id="51" name="饼形 50"/>
              <p:cNvSpPr/>
              <p:nvPr/>
            </p:nvSpPr>
            <p:spPr>
              <a:xfrm>
                <a:off x="7768201" y="2110164"/>
                <a:ext cx="9103358" cy="9103360"/>
              </a:xfrm>
              <a:prstGeom prst="pie">
                <a:avLst>
                  <a:gd name="adj1" fmla="val 16200000"/>
                  <a:gd name="adj2" fmla="val 20520000"/>
                </a:avLst>
              </a:prstGeom>
              <a:solidFill>
                <a:schemeClr val="bg1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饼形 51"/>
              <p:cNvSpPr/>
              <p:nvPr/>
            </p:nvSpPr>
            <p:spPr>
              <a:xfrm>
                <a:off x="7846231" y="2352922"/>
                <a:ext cx="9103358" cy="9103360"/>
              </a:xfrm>
              <a:prstGeom prst="pie">
                <a:avLst>
                  <a:gd name="adj1" fmla="val 20520000"/>
                  <a:gd name="adj2" fmla="val 3240000"/>
                </a:avLst>
              </a:prstGeom>
              <a:solidFill>
                <a:schemeClr val="accent1">
                  <a:lumMod val="20000"/>
                  <a:lumOff val="80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饼形 52"/>
              <p:cNvSpPr/>
              <p:nvPr/>
            </p:nvSpPr>
            <p:spPr>
              <a:xfrm>
                <a:off x="7640321" y="2502475"/>
                <a:ext cx="9103358" cy="9103360"/>
              </a:xfrm>
              <a:prstGeom prst="pie">
                <a:avLst>
                  <a:gd name="adj1" fmla="val 3240000"/>
                  <a:gd name="adj2" fmla="val 7560000"/>
                </a:avLst>
              </a:prstGeom>
              <a:solidFill>
                <a:schemeClr val="accent2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饼形 53"/>
              <p:cNvSpPr/>
              <p:nvPr/>
            </p:nvSpPr>
            <p:spPr>
              <a:xfrm>
                <a:off x="7434411" y="2352922"/>
                <a:ext cx="9103358" cy="9103360"/>
              </a:xfrm>
              <a:prstGeom prst="pie">
                <a:avLst>
                  <a:gd name="adj1" fmla="val 7560000"/>
                  <a:gd name="adj2" fmla="val 11880000"/>
                </a:avLst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饼形 54"/>
              <p:cNvSpPr/>
              <p:nvPr/>
            </p:nvSpPr>
            <p:spPr>
              <a:xfrm>
                <a:off x="7512441" y="2110164"/>
                <a:ext cx="9103358" cy="9103360"/>
              </a:xfrm>
              <a:prstGeom prst="pie">
                <a:avLst>
                  <a:gd name="adj1" fmla="val 11880000"/>
                  <a:gd name="adj2" fmla="val 16200000"/>
                </a:avLst>
              </a:prstGeom>
              <a:solidFill>
                <a:srgbClr val="FFFF00">
                  <a:alpha val="69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6" name="椭圆 55"/>
            <p:cNvSpPr/>
            <p:nvPr/>
          </p:nvSpPr>
          <p:spPr>
            <a:xfrm>
              <a:off x="9700152" y="4473928"/>
              <a:ext cx="4670511" cy="4590624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ysDash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357285" y="2891170"/>
              <a:ext cx="9712460" cy="90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用</a:t>
              </a:r>
              <a:r>
                <a:rPr lang="zh-CN" altLang="en-US" sz="2400" b="1" dirty="0" smtClean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唯一真“人”属性定向</a:t>
              </a:r>
              <a:endParaRPr lang="en-US" altLang="zh-CN" sz="2400" b="1" dirty="0" smtClean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291274" y="7074024"/>
              <a:ext cx="8382075" cy="90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微软雅黑"/>
                </a:rPr>
                <a:t>按心理</a:t>
              </a:r>
              <a:r>
                <a:rPr lang="zh-CN" altLang="en-US" sz="2400" b="1" dirty="0" smtClean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微软雅黑"/>
                </a:rPr>
                <a:t>标签定向用户</a:t>
              </a:r>
              <a:endParaRPr lang="en-US" altLang="zh-CN" sz="24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3288781" y="4596246"/>
              <a:ext cx="392740" cy="4837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0533793" y="4467968"/>
              <a:ext cx="318487" cy="6805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4134192" y="7002303"/>
              <a:ext cx="318487" cy="6805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700152" y="7074309"/>
              <a:ext cx="318487" cy="6805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4286593" y="7154701"/>
              <a:ext cx="485181" cy="5281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1932399" y="8844936"/>
              <a:ext cx="318487" cy="6805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 flipV="1">
              <a:off x="13270096" y="3977680"/>
              <a:ext cx="628043" cy="841327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ysDash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4361932" y="6996715"/>
              <a:ext cx="1455597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ysDash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8476015" y="7694265"/>
              <a:ext cx="1461089" cy="4879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ysDash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700151" y="3977680"/>
              <a:ext cx="833641" cy="1102275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ysDash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2250886" y="9064551"/>
              <a:ext cx="0" cy="1177825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ysDash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hape 245"/>
            <p:cNvSpPr/>
            <p:nvPr/>
          </p:nvSpPr>
          <p:spPr>
            <a:xfrm>
              <a:off x="8584542" y="2701036"/>
              <a:ext cx="1352562" cy="131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sp>
          <p:nvSpPr>
            <p:cNvPr id="71" name="Shape 245"/>
            <p:cNvSpPr/>
            <p:nvPr/>
          </p:nvSpPr>
          <p:spPr>
            <a:xfrm>
              <a:off x="13681520" y="2753544"/>
              <a:ext cx="1352562" cy="131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sp>
          <p:nvSpPr>
            <p:cNvPr id="72" name="Shape 245"/>
            <p:cNvSpPr/>
            <p:nvPr/>
          </p:nvSpPr>
          <p:spPr>
            <a:xfrm>
              <a:off x="15841760" y="6375571"/>
              <a:ext cx="1352562" cy="131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sp>
          <p:nvSpPr>
            <p:cNvPr id="73" name="Shape 245"/>
            <p:cNvSpPr/>
            <p:nvPr/>
          </p:nvSpPr>
          <p:spPr>
            <a:xfrm>
              <a:off x="7072374" y="6906187"/>
              <a:ext cx="1352562" cy="131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sp>
          <p:nvSpPr>
            <p:cNvPr id="74" name="Shape 245"/>
            <p:cNvSpPr/>
            <p:nvPr/>
          </p:nvSpPr>
          <p:spPr>
            <a:xfrm>
              <a:off x="11574605" y="10314384"/>
              <a:ext cx="1352562" cy="131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75" name="Picture 4" descr="C:\Users\jessie.shen\Pictures\素材\female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68118">
              <a:off x="8849620" y="2962204"/>
              <a:ext cx="623517" cy="6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5" descr="C:\Users\jessie.shen\Pictures\素材\03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43814">
              <a:off x="9118388" y="3086956"/>
              <a:ext cx="783401" cy="78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6" descr="C:\Users\jessie.shen\Pictures\素材\shopping14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9552" y="3031442"/>
              <a:ext cx="802222" cy="80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矩形 81"/>
            <p:cNvSpPr/>
            <p:nvPr/>
          </p:nvSpPr>
          <p:spPr>
            <a:xfrm>
              <a:off x="13710239" y="2922622"/>
              <a:ext cx="11314893" cy="90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微软雅黑"/>
                </a:rPr>
                <a:t>100%</a:t>
              </a:r>
              <a:r>
                <a:rPr lang="zh-CN" altLang="en-US" sz="2400" b="1" dirty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微软雅黑"/>
                </a:rPr>
                <a:t>真实的消费行为</a:t>
              </a:r>
              <a:r>
                <a:rPr lang="zh-CN" altLang="en-US" sz="2400" b="1" dirty="0" smtClean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  <a:sym typeface="微软雅黑"/>
                </a:rPr>
                <a:t>意向</a:t>
              </a:r>
              <a:endParaRPr lang="en-US" altLang="zh-CN" sz="2400" b="1" dirty="0" smtClean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  <a:sym typeface="微软雅黑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3148295" y="3833664"/>
              <a:ext cx="12192000" cy="11408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8000+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商品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品类，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含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搜索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，浏览，收藏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，购物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车，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</a:rPr>
                <a:t>购买等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887329" y="3765538"/>
              <a:ext cx="6120990" cy="660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微软雅黑"/>
                </a:rPr>
                <a:t>5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微软雅黑"/>
                </a:rPr>
                <a:t>亿人口属性数据，精准度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微软雅黑"/>
                </a:rPr>
                <a:t>90%+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852194" y="8001418"/>
              <a:ext cx="4363380" cy="660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微软雅黑"/>
                </a:rPr>
                <a:t>挖掘消费者的情感需求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439541" y="6586842"/>
              <a:ext cx="7807145" cy="90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</a:rPr>
                <a:t>革新</a:t>
              </a:r>
              <a:r>
                <a:rPr lang="en-US" altLang="zh-CN" sz="2400" b="1" dirty="0" smtClean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</a:rPr>
                <a:t>O2O</a:t>
              </a:r>
              <a:r>
                <a:rPr lang="zh-CN" altLang="en-US" sz="2400" b="1" dirty="0" smtClean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</a:rPr>
                <a:t>、</a:t>
              </a:r>
              <a:r>
                <a:rPr lang="en-US" altLang="zh-CN" sz="2400" b="1" dirty="0" smtClean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</a:rPr>
                <a:t>LBS</a:t>
              </a:r>
              <a:r>
                <a:rPr lang="zh-CN" altLang="en-US" sz="2400" b="1" dirty="0" smtClean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</a:rPr>
                <a:t>定向</a:t>
              </a:r>
              <a:endParaRPr lang="en-US" altLang="zh-CN" sz="24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7363596" y="7580982"/>
              <a:ext cx="6321146" cy="1140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微软雅黑"/>
                </a:rPr>
                <a:t>线下</a:t>
              </a:r>
              <a:r>
                <a:rPr lang="en-US" altLang="zh-CN" sz="16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微软雅黑"/>
                </a:rPr>
                <a:t>Wifi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微软雅黑"/>
                </a:rPr>
                <a:t>探针、扫码识别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微软雅黑"/>
                </a:rPr>
                <a:t>用户定向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  <a:sym typeface="微软雅黑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微软雅黑"/>
                </a:rPr>
                <a:t>3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Extralight"/>
                  <a:sym typeface="微软雅黑"/>
                </a:rPr>
                <a:t>千万收件地址，历史位置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867323" y="10292468"/>
              <a:ext cx="9501228" cy="162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</a:rPr>
                <a:t>CRM</a:t>
              </a:r>
              <a:r>
                <a:rPr lang="zh-CN" altLang="en-US" sz="2400" b="1" dirty="0" smtClean="0">
                  <a:solidFill>
                    <a:srgbClr val="ED6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/>
                </a:rPr>
                <a:t>、重定向、自定义标签等更多定向方式</a:t>
              </a:r>
              <a:endParaRPr lang="en-US" altLang="zh-CN" sz="2400" b="1" dirty="0">
                <a:solidFill>
                  <a:srgbClr val="ED6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/>
              </a:endParaRPr>
            </a:p>
          </p:txBody>
        </p:sp>
        <p:pic>
          <p:nvPicPr>
            <p:cNvPr id="89" name="Picture 7" descr="C:\Users\jessie.shen\Pictures\素材\map_path.png"/>
            <p:cNvPicPr>
              <a:picLocks noChangeAspect="1" noChangeArrowheads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1641" y="6683055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9" descr="微笑表情图标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612" y="7071299"/>
              <a:ext cx="984085" cy="98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1" descr="C:\Users\jessie.shen\Pictures\素材\site map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745" y="10422199"/>
              <a:ext cx="1098679" cy="109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4145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-</a:t>
            </a:r>
            <a:fld id="{688C2C98-356C-4E41-97BD-39591BF7FB79}" type="slidenum">
              <a:rPr lang="zh-CN" altLang="en-US">
                <a:solidFill>
                  <a:schemeClr val="bg1"/>
                </a:solidFill>
              </a:rPr>
              <a:pPr/>
              <a:t>9</a:t>
            </a:fld>
            <a:r>
              <a:rPr lang="en-US" altLang="zh-CN" dirty="0">
                <a:solidFill>
                  <a:schemeClr val="bg1"/>
                </a:solidFill>
              </a:rPr>
              <a:t>-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700" b="1" dirty="0"/>
              <a:t>真正“消费”的数据，找到沟通的最佳时机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517802" y="1358679"/>
            <a:ext cx="12760855" cy="3465584"/>
            <a:chOff x="-327674" y="1549498"/>
            <a:chExt cx="10780115" cy="3382527"/>
          </a:xfrm>
        </p:grpSpPr>
        <p:sp>
          <p:nvSpPr>
            <p:cNvPr id="28" name="Shape 925"/>
            <p:cNvSpPr/>
            <p:nvPr/>
          </p:nvSpPr>
          <p:spPr>
            <a:xfrm>
              <a:off x="-327674" y="4143680"/>
              <a:ext cx="10780115" cy="78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1" extrusionOk="0">
                  <a:moveTo>
                    <a:pt x="0" y="19931"/>
                  </a:moveTo>
                  <a:cubicBezTo>
                    <a:pt x="961" y="14598"/>
                    <a:pt x="1974" y="10556"/>
                    <a:pt x="3015" y="7802"/>
                  </a:cubicBezTo>
                  <a:cubicBezTo>
                    <a:pt x="4128" y="4855"/>
                    <a:pt x="5304" y="3301"/>
                    <a:pt x="6467" y="5547"/>
                  </a:cubicBezTo>
                  <a:cubicBezTo>
                    <a:pt x="8015" y="8538"/>
                    <a:pt x="9401" y="18273"/>
                    <a:pt x="10990" y="17857"/>
                  </a:cubicBezTo>
                  <a:cubicBezTo>
                    <a:pt x="12072" y="17574"/>
                    <a:pt x="13059" y="12603"/>
                    <a:pt x="13964" y="6810"/>
                  </a:cubicBezTo>
                  <a:cubicBezTo>
                    <a:pt x="14373" y="4186"/>
                    <a:pt x="14782" y="1344"/>
                    <a:pt x="15263" y="409"/>
                  </a:cubicBezTo>
                  <a:cubicBezTo>
                    <a:pt x="16334" y="-1669"/>
                    <a:pt x="17298" y="4623"/>
                    <a:pt x="18269" y="9023"/>
                  </a:cubicBezTo>
                  <a:cubicBezTo>
                    <a:pt x="19429" y="14274"/>
                    <a:pt x="20598" y="11331"/>
                    <a:pt x="21600" y="5395"/>
                  </a:cubicBezTo>
                </a:path>
              </a:pathLst>
            </a:custGeom>
            <a:ln w="12700">
              <a:solidFill>
                <a:srgbClr val="DAEDEF"/>
              </a:solidFill>
              <a:prstDash val="sysDot"/>
              <a:miter lim="400000"/>
              <a:headEnd type="oval"/>
              <a:tailEnd type="oval"/>
            </a:ln>
          </p:spPr>
          <p:txBody>
            <a:bodyPr lIns="0" tIns="0" rIns="0" bIns="0"/>
            <a:lstStyle/>
            <a:p>
              <a:pPr defTabSz="28511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4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0" name="Group 929"/>
            <p:cNvGrpSpPr/>
            <p:nvPr/>
          </p:nvGrpSpPr>
          <p:grpSpPr>
            <a:xfrm>
              <a:off x="-231578" y="2326078"/>
              <a:ext cx="1384497" cy="2308124"/>
              <a:chOff x="-715485" y="218023"/>
              <a:chExt cx="1384495" cy="2308122"/>
            </a:xfrm>
          </p:grpSpPr>
          <p:sp>
            <p:nvSpPr>
              <p:cNvPr id="52" name="Shape 926"/>
              <p:cNvSpPr/>
              <p:nvPr/>
            </p:nvSpPr>
            <p:spPr>
              <a:xfrm>
                <a:off x="-715485" y="218023"/>
                <a:ext cx="1384495" cy="178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8" h="21600" extrusionOk="0">
                    <a:moveTo>
                      <a:pt x="10031" y="0"/>
                    </a:moveTo>
                    <a:cubicBezTo>
                      <a:pt x="7461" y="0"/>
                      <a:pt x="4893" y="815"/>
                      <a:pt x="2933" y="2448"/>
                    </a:cubicBezTo>
                    <a:cubicBezTo>
                      <a:pt x="-80" y="4958"/>
                      <a:pt x="-766" y="8665"/>
                      <a:pt x="850" y="11730"/>
                    </a:cubicBezTo>
                    <a:lnTo>
                      <a:pt x="827" y="11730"/>
                    </a:lnTo>
                    <a:cubicBezTo>
                      <a:pt x="855" y="11772"/>
                      <a:pt x="891" y="11812"/>
                      <a:pt x="919" y="11854"/>
                    </a:cubicBezTo>
                    <a:cubicBezTo>
                      <a:pt x="1212" y="12385"/>
                      <a:pt x="1573" y="12892"/>
                      <a:pt x="2006" y="13373"/>
                    </a:cubicBezTo>
                    <a:cubicBezTo>
                      <a:pt x="2681" y="14286"/>
                      <a:pt x="3380" y="15186"/>
                      <a:pt x="4141" y="16051"/>
                    </a:cubicBezTo>
                    <a:cubicBezTo>
                      <a:pt x="5895" y="18048"/>
                      <a:pt x="7867" y="19905"/>
                      <a:pt x="10031" y="21600"/>
                    </a:cubicBezTo>
                    <a:cubicBezTo>
                      <a:pt x="12195" y="19905"/>
                      <a:pt x="14167" y="18048"/>
                      <a:pt x="15922" y="16051"/>
                    </a:cubicBezTo>
                    <a:cubicBezTo>
                      <a:pt x="16680" y="15189"/>
                      <a:pt x="17383" y="14292"/>
                      <a:pt x="18056" y="13383"/>
                    </a:cubicBezTo>
                    <a:cubicBezTo>
                      <a:pt x="18502" y="12889"/>
                      <a:pt x="18874" y="12367"/>
                      <a:pt x="19172" y="11821"/>
                    </a:cubicBezTo>
                    <a:cubicBezTo>
                      <a:pt x="19192" y="11790"/>
                      <a:pt x="19215" y="11760"/>
                      <a:pt x="19235" y="11730"/>
                    </a:cubicBezTo>
                    <a:lnTo>
                      <a:pt x="19218" y="11730"/>
                    </a:lnTo>
                    <a:cubicBezTo>
                      <a:pt x="20834" y="8665"/>
                      <a:pt x="20148" y="4958"/>
                      <a:pt x="17135" y="2448"/>
                    </a:cubicBezTo>
                    <a:cubicBezTo>
                      <a:pt x="15175" y="815"/>
                      <a:pt x="12601" y="0"/>
                      <a:pt x="10031" y="0"/>
                    </a:cubicBezTo>
                    <a:close/>
                  </a:path>
                </a:pathLst>
              </a:custGeom>
              <a:solidFill>
                <a:srgbClr val="D73C37"/>
              </a:solidFill>
              <a:ln w="19050" cap="flat">
                <a:solidFill>
                  <a:srgbClr val="181F3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8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00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3" name="Shape 927"/>
              <p:cNvSpPr/>
              <p:nvPr/>
            </p:nvSpPr>
            <p:spPr>
              <a:xfrm flipV="1">
                <a:off x="-26900" y="2058160"/>
                <a:ext cx="1" cy="467985"/>
              </a:xfrm>
              <a:prstGeom prst="line">
                <a:avLst/>
              </a:prstGeom>
              <a:noFill/>
              <a:ln w="12700" cap="flat">
                <a:solidFill>
                  <a:srgbClr val="DAEDEF"/>
                </a:solidFill>
                <a:prstDash val="sysDot"/>
                <a:miter lim="400000"/>
                <a:headEnd type="oval" w="med" len="med"/>
                <a:tailEnd type="oval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85110">
                  <a:defRPr sz="1200" b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4" name="Shape 928"/>
              <p:cNvSpPr/>
              <p:nvPr/>
            </p:nvSpPr>
            <p:spPr>
              <a:xfrm>
                <a:off x="-590955" y="709308"/>
                <a:ext cx="1128110" cy="568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lnSpc>
                    <a:spcPct val="110000"/>
                  </a:lnSpc>
                  <a:defRPr sz="1800" b="0"/>
                </a:pPr>
                <a:r>
                  <a:rPr lang="zh-CN" altLang="en-US" sz="1400" b="1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购买备孕书籍</a:t>
                </a:r>
                <a:endParaRPr lang="en-US" sz="14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lvl="0">
                  <a:lnSpc>
                    <a:spcPct val="110000"/>
                  </a:lnSpc>
                  <a:defRPr sz="1800" b="0"/>
                </a:pPr>
                <a:r>
                  <a:rPr lang="zh-CN" altLang="en-US" sz="1400" b="1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搜索过防辐射服</a:t>
                </a:r>
                <a:endParaRPr sz="14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0" name="Group 936"/>
            <p:cNvGrpSpPr/>
            <p:nvPr/>
          </p:nvGrpSpPr>
          <p:grpSpPr>
            <a:xfrm>
              <a:off x="4047971" y="2377101"/>
              <a:ext cx="1384497" cy="2450822"/>
              <a:chOff x="143915" y="91246"/>
              <a:chExt cx="1384495" cy="2450820"/>
            </a:xfrm>
          </p:grpSpPr>
          <p:sp>
            <p:nvSpPr>
              <p:cNvPr id="46" name="Shape 932"/>
              <p:cNvSpPr/>
              <p:nvPr/>
            </p:nvSpPr>
            <p:spPr>
              <a:xfrm>
                <a:off x="143915" y="91246"/>
                <a:ext cx="1384495" cy="178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8" h="21600" extrusionOk="0">
                    <a:moveTo>
                      <a:pt x="10031" y="0"/>
                    </a:moveTo>
                    <a:cubicBezTo>
                      <a:pt x="7461" y="0"/>
                      <a:pt x="4893" y="815"/>
                      <a:pt x="2933" y="2448"/>
                    </a:cubicBezTo>
                    <a:cubicBezTo>
                      <a:pt x="-80" y="4958"/>
                      <a:pt x="-766" y="8665"/>
                      <a:pt x="850" y="11730"/>
                    </a:cubicBezTo>
                    <a:lnTo>
                      <a:pt x="827" y="11730"/>
                    </a:lnTo>
                    <a:cubicBezTo>
                      <a:pt x="855" y="11772"/>
                      <a:pt x="891" y="11812"/>
                      <a:pt x="919" y="11854"/>
                    </a:cubicBezTo>
                    <a:cubicBezTo>
                      <a:pt x="1212" y="12385"/>
                      <a:pt x="1573" y="12892"/>
                      <a:pt x="2006" y="13373"/>
                    </a:cubicBezTo>
                    <a:cubicBezTo>
                      <a:pt x="2681" y="14286"/>
                      <a:pt x="3380" y="15186"/>
                      <a:pt x="4141" y="16051"/>
                    </a:cubicBezTo>
                    <a:cubicBezTo>
                      <a:pt x="5895" y="18048"/>
                      <a:pt x="7867" y="19905"/>
                      <a:pt x="10031" y="21600"/>
                    </a:cubicBezTo>
                    <a:cubicBezTo>
                      <a:pt x="12195" y="19905"/>
                      <a:pt x="14167" y="18048"/>
                      <a:pt x="15922" y="16051"/>
                    </a:cubicBezTo>
                    <a:cubicBezTo>
                      <a:pt x="16680" y="15189"/>
                      <a:pt x="17383" y="14292"/>
                      <a:pt x="18056" y="13383"/>
                    </a:cubicBezTo>
                    <a:cubicBezTo>
                      <a:pt x="18502" y="12889"/>
                      <a:pt x="18874" y="12367"/>
                      <a:pt x="19172" y="11821"/>
                    </a:cubicBezTo>
                    <a:cubicBezTo>
                      <a:pt x="19192" y="11790"/>
                      <a:pt x="19215" y="11760"/>
                      <a:pt x="19235" y="11730"/>
                    </a:cubicBezTo>
                    <a:lnTo>
                      <a:pt x="19218" y="11730"/>
                    </a:lnTo>
                    <a:cubicBezTo>
                      <a:pt x="20834" y="8665"/>
                      <a:pt x="20148" y="4958"/>
                      <a:pt x="17135" y="2448"/>
                    </a:cubicBezTo>
                    <a:cubicBezTo>
                      <a:pt x="15175" y="815"/>
                      <a:pt x="12601" y="0"/>
                      <a:pt x="10031" y="0"/>
                    </a:cubicBezTo>
                    <a:close/>
                  </a:path>
                </a:pathLst>
              </a:custGeom>
              <a:solidFill>
                <a:srgbClr val="D73C37"/>
              </a:solidFill>
              <a:ln w="19050" cap="flat">
                <a:solidFill>
                  <a:srgbClr val="181F3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8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0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Shape 933"/>
              <p:cNvSpPr/>
              <p:nvPr/>
            </p:nvSpPr>
            <p:spPr>
              <a:xfrm flipV="1">
                <a:off x="828106" y="1901613"/>
                <a:ext cx="1" cy="640453"/>
              </a:xfrm>
              <a:prstGeom prst="line">
                <a:avLst/>
              </a:prstGeom>
              <a:noFill/>
              <a:ln w="12700" cap="flat">
                <a:solidFill>
                  <a:srgbClr val="DAEDEF"/>
                </a:solidFill>
                <a:prstDash val="sysDot"/>
                <a:miter lim="400000"/>
                <a:headEnd type="oval" w="med" len="med"/>
                <a:tailEnd type="oval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85110">
                  <a:defRPr sz="1200" b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" name="Shape 934"/>
              <p:cNvSpPr/>
              <p:nvPr/>
            </p:nvSpPr>
            <p:spPr>
              <a:xfrm>
                <a:off x="310711" y="626978"/>
                <a:ext cx="1050902" cy="4729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 algn="ctr">
                  <a:lnSpc>
                    <a:spcPct val="110000"/>
                  </a:lnSpc>
                  <a:defRPr sz="1800" b="0"/>
                </a:pPr>
                <a:r>
                  <a:rPr lang="zh-CN" altLang="en-US" sz="1400" b="1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搜索、购买尿布</a:t>
                </a:r>
                <a:endParaRPr lang="en-US" altLang="zh-CN" sz="14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lvl="0" algn="ctr">
                  <a:lnSpc>
                    <a:spcPct val="110000"/>
                  </a:lnSpc>
                  <a:defRPr sz="1800" b="0"/>
                </a:pPr>
                <a:r>
                  <a:rPr lang="zh-CN" altLang="en-US" sz="1400" b="1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关注新生儿知识</a:t>
                </a:r>
                <a:endParaRPr sz="14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1" name="Group 941"/>
            <p:cNvGrpSpPr/>
            <p:nvPr/>
          </p:nvGrpSpPr>
          <p:grpSpPr>
            <a:xfrm>
              <a:off x="1721490" y="1579343"/>
              <a:ext cx="1541149" cy="2757036"/>
              <a:chOff x="-461366" y="142054"/>
              <a:chExt cx="1541147" cy="2757035"/>
            </a:xfrm>
          </p:grpSpPr>
          <p:sp>
            <p:nvSpPr>
              <p:cNvPr id="42" name="Shape 937"/>
              <p:cNvSpPr/>
              <p:nvPr/>
            </p:nvSpPr>
            <p:spPr>
              <a:xfrm>
                <a:off x="-403903" y="142054"/>
                <a:ext cx="1450622" cy="178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8" h="21600" extrusionOk="0">
                    <a:moveTo>
                      <a:pt x="10031" y="0"/>
                    </a:moveTo>
                    <a:cubicBezTo>
                      <a:pt x="7461" y="0"/>
                      <a:pt x="4893" y="815"/>
                      <a:pt x="2933" y="2448"/>
                    </a:cubicBezTo>
                    <a:cubicBezTo>
                      <a:pt x="-80" y="4958"/>
                      <a:pt x="-766" y="8665"/>
                      <a:pt x="850" y="11730"/>
                    </a:cubicBezTo>
                    <a:lnTo>
                      <a:pt x="827" y="11730"/>
                    </a:lnTo>
                    <a:cubicBezTo>
                      <a:pt x="855" y="11772"/>
                      <a:pt x="891" y="11812"/>
                      <a:pt x="919" y="11854"/>
                    </a:cubicBezTo>
                    <a:cubicBezTo>
                      <a:pt x="1212" y="12385"/>
                      <a:pt x="1573" y="12892"/>
                      <a:pt x="2006" y="13373"/>
                    </a:cubicBezTo>
                    <a:cubicBezTo>
                      <a:pt x="2681" y="14286"/>
                      <a:pt x="3380" y="15186"/>
                      <a:pt x="4141" y="16051"/>
                    </a:cubicBezTo>
                    <a:cubicBezTo>
                      <a:pt x="5895" y="18048"/>
                      <a:pt x="7867" y="19905"/>
                      <a:pt x="10031" y="21600"/>
                    </a:cubicBezTo>
                    <a:cubicBezTo>
                      <a:pt x="12195" y="19905"/>
                      <a:pt x="14167" y="18048"/>
                      <a:pt x="15922" y="16051"/>
                    </a:cubicBezTo>
                    <a:cubicBezTo>
                      <a:pt x="16680" y="15189"/>
                      <a:pt x="17383" y="14292"/>
                      <a:pt x="18056" y="13383"/>
                    </a:cubicBezTo>
                    <a:cubicBezTo>
                      <a:pt x="18502" y="12889"/>
                      <a:pt x="18874" y="12367"/>
                      <a:pt x="19172" y="11821"/>
                    </a:cubicBezTo>
                    <a:cubicBezTo>
                      <a:pt x="19192" y="11790"/>
                      <a:pt x="19215" y="11760"/>
                      <a:pt x="19235" y="11730"/>
                    </a:cubicBezTo>
                    <a:lnTo>
                      <a:pt x="19218" y="11730"/>
                    </a:lnTo>
                    <a:cubicBezTo>
                      <a:pt x="20834" y="8665"/>
                      <a:pt x="20148" y="4958"/>
                      <a:pt x="17135" y="2448"/>
                    </a:cubicBezTo>
                    <a:cubicBezTo>
                      <a:pt x="15175" y="815"/>
                      <a:pt x="12601" y="0"/>
                      <a:pt x="10031" y="0"/>
                    </a:cubicBezTo>
                    <a:close/>
                  </a:path>
                </a:pathLst>
              </a:custGeom>
              <a:solidFill>
                <a:srgbClr val="D73C37"/>
              </a:solidFill>
              <a:ln w="19050" cap="flat">
                <a:solidFill>
                  <a:srgbClr val="181F3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8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0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3" name="Shape 938"/>
              <p:cNvSpPr/>
              <p:nvPr/>
            </p:nvSpPr>
            <p:spPr>
              <a:xfrm flipV="1">
                <a:off x="321408" y="1969725"/>
                <a:ext cx="1" cy="929364"/>
              </a:xfrm>
              <a:prstGeom prst="line">
                <a:avLst/>
              </a:prstGeom>
              <a:noFill/>
              <a:ln w="12700" cap="flat">
                <a:solidFill>
                  <a:srgbClr val="DAEDEF"/>
                </a:solidFill>
                <a:prstDash val="sysDot"/>
                <a:miter lim="400000"/>
                <a:headEnd type="oval" w="med" len="med"/>
                <a:tailEnd type="oval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85110">
                  <a:defRPr sz="1200" b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Shape 939"/>
              <p:cNvSpPr/>
              <p:nvPr/>
            </p:nvSpPr>
            <p:spPr>
              <a:xfrm>
                <a:off x="-461366" y="729888"/>
                <a:ext cx="1541147" cy="445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搜索婴儿奶粉信息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垂直类论坛注册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Group 946"/>
            <p:cNvGrpSpPr/>
            <p:nvPr/>
          </p:nvGrpSpPr>
          <p:grpSpPr>
            <a:xfrm>
              <a:off x="6530976" y="1549498"/>
              <a:ext cx="1384496" cy="2609421"/>
              <a:chOff x="907218" y="213809"/>
              <a:chExt cx="1384495" cy="2609420"/>
            </a:xfrm>
          </p:grpSpPr>
          <p:sp>
            <p:nvSpPr>
              <p:cNvPr id="38" name="Shape 942"/>
              <p:cNvSpPr/>
              <p:nvPr/>
            </p:nvSpPr>
            <p:spPr>
              <a:xfrm>
                <a:off x="907218" y="213809"/>
                <a:ext cx="1384495" cy="178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8" h="21600" extrusionOk="0">
                    <a:moveTo>
                      <a:pt x="10031" y="0"/>
                    </a:moveTo>
                    <a:cubicBezTo>
                      <a:pt x="7461" y="0"/>
                      <a:pt x="4893" y="815"/>
                      <a:pt x="2933" y="2448"/>
                    </a:cubicBezTo>
                    <a:cubicBezTo>
                      <a:pt x="-80" y="4958"/>
                      <a:pt x="-766" y="8665"/>
                      <a:pt x="850" y="11730"/>
                    </a:cubicBezTo>
                    <a:lnTo>
                      <a:pt x="827" y="11730"/>
                    </a:lnTo>
                    <a:cubicBezTo>
                      <a:pt x="855" y="11772"/>
                      <a:pt x="891" y="11812"/>
                      <a:pt x="919" y="11854"/>
                    </a:cubicBezTo>
                    <a:cubicBezTo>
                      <a:pt x="1212" y="12385"/>
                      <a:pt x="1573" y="12892"/>
                      <a:pt x="2006" y="13373"/>
                    </a:cubicBezTo>
                    <a:cubicBezTo>
                      <a:pt x="2681" y="14286"/>
                      <a:pt x="3380" y="15186"/>
                      <a:pt x="4141" y="16051"/>
                    </a:cubicBezTo>
                    <a:cubicBezTo>
                      <a:pt x="5895" y="18048"/>
                      <a:pt x="7867" y="19905"/>
                      <a:pt x="10031" y="21600"/>
                    </a:cubicBezTo>
                    <a:cubicBezTo>
                      <a:pt x="12195" y="19905"/>
                      <a:pt x="14167" y="18048"/>
                      <a:pt x="15922" y="16051"/>
                    </a:cubicBezTo>
                    <a:cubicBezTo>
                      <a:pt x="16680" y="15189"/>
                      <a:pt x="17383" y="14292"/>
                      <a:pt x="18056" y="13383"/>
                    </a:cubicBezTo>
                    <a:cubicBezTo>
                      <a:pt x="18502" y="12889"/>
                      <a:pt x="18874" y="12367"/>
                      <a:pt x="19172" y="11821"/>
                    </a:cubicBezTo>
                    <a:cubicBezTo>
                      <a:pt x="19192" y="11790"/>
                      <a:pt x="19215" y="11760"/>
                      <a:pt x="19235" y="11730"/>
                    </a:cubicBezTo>
                    <a:lnTo>
                      <a:pt x="19218" y="11730"/>
                    </a:lnTo>
                    <a:cubicBezTo>
                      <a:pt x="20834" y="8665"/>
                      <a:pt x="20148" y="4958"/>
                      <a:pt x="17135" y="2448"/>
                    </a:cubicBezTo>
                    <a:cubicBezTo>
                      <a:pt x="15175" y="815"/>
                      <a:pt x="12601" y="0"/>
                      <a:pt x="10031" y="0"/>
                    </a:cubicBezTo>
                    <a:close/>
                  </a:path>
                </a:pathLst>
              </a:custGeom>
              <a:solidFill>
                <a:srgbClr val="D73C37"/>
              </a:solidFill>
              <a:ln w="19050" cap="flat">
                <a:solidFill>
                  <a:srgbClr val="181F3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8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0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Shape 943"/>
              <p:cNvSpPr/>
              <p:nvPr/>
            </p:nvSpPr>
            <p:spPr>
              <a:xfrm flipV="1">
                <a:off x="1599466" y="2008838"/>
                <a:ext cx="1" cy="814391"/>
              </a:xfrm>
              <a:prstGeom prst="line">
                <a:avLst/>
              </a:prstGeom>
              <a:noFill/>
              <a:ln w="12700" cap="flat">
                <a:solidFill>
                  <a:srgbClr val="DAEDEF"/>
                </a:solidFill>
                <a:prstDash val="sysDot"/>
                <a:miter lim="400000"/>
                <a:headEnd type="oval" w="med" len="med"/>
                <a:tailEnd type="oval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85110">
                  <a:defRPr sz="1200" b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3" name="Group 951"/>
            <p:cNvGrpSpPr/>
            <p:nvPr/>
          </p:nvGrpSpPr>
          <p:grpSpPr>
            <a:xfrm>
              <a:off x="8640332" y="2318208"/>
              <a:ext cx="1384496" cy="2257099"/>
              <a:chOff x="1303425" y="210153"/>
              <a:chExt cx="1384495" cy="2257098"/>
            </a:xfrm>
          </p:grpSpPr>
          <p:sp>
            <p:nvSpPr>
              <p:cNvPr id="34" name="Shape 947"/>
              <p:cNvSpPr/>
              <p:nvPr/>
            </p:nvSpPr>
            <p:spPr>
              <a:xfrm>
                <a:off x="1303425" y="210153"/>
                <a:ext cx="1384495" cy="178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8" h="21600" extrusionOk="0">
                    <a:moveTo>
                      <a:pt x="10031" y="0"/>
                    </a:moveTo>
                    <a:cubicBezTo>
                      <a:pt x="7461" y="0"/>
                      <a:pt x="4893" y="815"/>
                      <a:pt x="2933" y="2448"/>
                    </a:cubicBezTo>
                    <a:cubicBezTo>
                      <a:pt x="-80" y="4958"/>
                      <a:pt x="-766" y="8665"/>
                      <a:pt x="850" y="11730"/>
                    </a:cubicBezTo>
                    <a:lnTo>
                      <a:pt x="827" y="11730"/>
                    </a:lnTo>
                    <a:cubicBezTo>
                      <a:pt x="855" y="11772"/>
                      <a:pt x="891" y="11812"/>
                      <a:pt x="919" y="11854"/>
                    </a:cubicBezTo>
                    <a:cubicBezTo>
                      <a:pt x="1212" y="12385"/>
                      <a:pt x="1573" y="12892"/>
                      <a:pt x="2006" y="13373"/>
                    </a:cubicBezTo>
                    <a:cubicBezTo>
                      <a:pt x="2681" y="14286"/>
                      <a:pt x="3380" y="15186"/>
                      <a:pt x="4141" y="16051"/>
                    </a:cubicBezTo>
                    <a:cubicBezTo>
                      <a:pt x="5895" y="18048"/>
                      <a:pt x="7867" y="19905"/>
                      <a:pt x="10031" y="21600"/>
                    </a:cubicBezTo>
                    <a:cubicBezTo>
                      <a:pt x="12195" y="19905"/>
                      <a:pt x="14167" y="18048"/>
                      <a:pt x="15922" y="16051"/>
                    </a:cubicBezTo>
                    <a:cubicBezTo>
                      <a:pt x="16680" y="15189"/>
                      <a:pt x="17383" y="14292"/>
                      <a:pt x="18056" y="13383"/>
                    </a:cubicBezTo>
                    <a:cubicBezTo>
                      <a:pt x="18502" y="12889"/>
                      <a:pt x="18874" y="12367"/>
                      <a:pt x="19172" y="11821"/>
                    </a:cubicBezTo>
                    <a:cubicBezTo>
                      <a:pt x="19192" y="11790"/>
                      <a:pt x="19215" y="11760"/>
                      <a:pt x="19235" y="11730"/>
                    </a:cubicBezTo>
                    <a:lnTo>
                      <a:pt x="19218" y="11730"/>
                    </a:lnTo>
                    <a:cubicBezTo>
                      <a:pt x="20834" y="8665"/>
                      <a:pt x="20148" y="4958"/>
                      <a:pt x="17135" y="2448"/>
                    </a:cubicBezTo>
                    <a:cubicBezTo>
                      <a:pt x="15175" y="815"/>
                      <a:pt x="12601" y="0"/>
                      <a:pt x="10031" y="0"/>
                    </a:cubicBezTo>
                    <a:close/>
                  </a:path>
                </a:pathLst>
              </a:custGeom>
              <a:solidFill>
                <a:srgbClr val="D73C37"/>
              </a:solidFill>
              <a:ln w="19050" cap="flat">
                <a:solidFill>
                  <a:srgbClr val="181F3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8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0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" name="Shape 948"/>
              <p:cNvSpPr/>
              <p:nvPr/>
            </p:nvSpPr>
            <p:spPr>
              <a:xfrm flipV="1">
                <a:off x="1995672" y="1999266"/>
                <a:ext cx="1" cy="467985"/>
              </a:xfrm>
              <a:prstGeom prst="line">
                <a:avLst/>
              </a:prstGeom>
              <a:noFill/>
              <a:ln w="12700" cap="flat">
                <a:solidFill>
                  <a:srgbClr val="DAEDEF"/>
                </a:solidFill>
                <a:prstDash val="sysDot"/>
                <a:miter lim="400000"/>
                <a:headEnd type="oval" w="med" len="med"/>
                <a:tailEnd type="oval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85110">
                  <a:defRPr sz="1200" b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pic>
        <p:nvPicPr>
          <p:cNvPr id="55" name="image259.png" descr="woman"/>
          <p:cNvPicPr/>
          <p:nvPr/>
        </p:nvPicPr>
        <p:blipFill>
          <a:blip r:embed="rId3">
            <a:lum bright="70000" contrast="-70000"/>
            <a:extLst/>
          </a:blip>
          <a:stretch>
            <a:fillRect/>
          </a:stretch>
        </p:blipFill>
        <p:spPr>
          <a:xfrm>
            <a:off x="3725860" y="3629863"/>
            <a:ext cx="338521" cy="737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260.png" descr="pregnant"/>
          <p:cNvPicPr/>
          <p:nvPr/>
        </p:nvPicPr>
        <p:blipFill>
          <a:blip r:embed="rId4">
            <a:lum bright="70000" contrast="-70000"/>
            <a:extLst/>
          </a:blip>
          <a:stretch>
            <a:fillRect/>
          </a:stretch>
        </p:blipFill>
        <p:spPr>
          <a:xfrm>
            <a:off x="6020454" y="3259888"/>
            <a:ext cx="388060" cy="820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261.png" descr="baby"/>
          <p:cNvPicPr/>
          <p:nvPr/>
        </p:nvPicPr>
        <p:blipFill>
          <a:blip r:embed="rId5">
            <a:lum bright="70000" contrast="-70000"/>
            <a:extLst/>
          </a:blip>
          <a:stretch>
            <a:fillRect/>
          </a:stretch>
        </p:blipFill>
        <p:spPr>
          <a:xfrm>
            <a:off x="8554806" y="3967643"/>
            <a:ext cx="686845" cy="581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264.png" descr="baby"/>
          <p:cNvPicPr/>
          <p:nvPr/>
        </p:nvPicPr>
        <p:blipFill>
          <a:blip r:embed="rId6">
            <a:lum bright="70000" contrast="-70000"/>
            <a:extLst/>
          </a:blip>
          <a:stretch>
            <a:fillRect/>
          </a:stretch>
        </p:blipFill>
        <p:spPr>
          <a:xfrm>
            <a:off x="11614506" y="3227547"/>
            <a:ext cx="615912" cy="630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262.png" descr="child"/>
          <p:cNvPicPr/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0913" y="3463804"/>
            <a:ext cx="588672" cy="83617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3007"/>
          <p:cNvSpPr/>
          <p:nvPr/>
        </p:nvSpPr>
        <p:spPr>
          <a:xfrm>
            <a:off x="5544418" y="4284114"/>
            <a:ext cx="519242" cy="33457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10" tIns="28511" rIns="28510" bIns="28511">
            <a:spAutoFit/>
          </a:bodyPr>
          <a:lstStyle/>
          <a:p>
            <a:pPr algn="l" defTabSz="570220"/>
            <a:r>
              <a:rPr sz="1800" b="1" dirty="0" err="1">
                <a:solidFill>
                  <a:schemeClr val="bg2"/>
                </a:solidFill>
                <a:latin typeface="微软雅黑"/>
                <a:ea typeface="微软雅黑"/>
                <a:cs typeface="微软雅黑"/>
              </a:rPr>
              <a:t>怀孕</a:t>
            </a:r>
            <a:endParaRPr sz="1800" b="1" dirty="0">
              <a:solidFill>
                <a:schemeClr val="bg2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8" name="Shape 3012"/>
          <p:cNvSpPr/>
          <p:nvPr/>
        </p:nvSpPr>
        <p:spPr>
          <a:xfrm>
            <a:off x="8208714" y="4752255"/>
            <a:ext cx="519242" cy="33457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10" tIns="28511" rIns="28510" bIns="28511">
            <a:spAutoFit/>
          </a:bodyPr>
          <a:lstStyle/>
          <a:p>
            <a:pPr algn="l" defTabSz="570220"/>
            <a:r>
              <a:rPr lang="zh-CN" altLang="en-US" sz="1800" b="1" dirty="0">
                <a:solidFill>
                  <a:schemeClr val="bg2"/>
                </a:solidFill>
                <a:latin typeface="微软雅黑"/>
                <a:ea typeface="微软雅黑"/>
                <a:cs typeface="微软雅黑"/>
                <a:sym typeface="微软雅黑"/>
              </a:rPr>
              <a:t>婴儿</a:t>
            </a:r>
            <a:endParaRPr sz="1800" b="1" dirty="0">
              <a:solidFill>
                <a:schemeClr val="bg2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69" name="Shape 3013"/>
          <p:cNvSpPr/>
          <p:nvPr/>
        </p:nvSpPr>
        <p:spPr>
          <a:xfrm>
            <a:off x="11259288" y="4104183"/>
            <a:ext cx="519242" cy="33457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10" tIns="28511" rIns="28510" bIns="28511">
            <a:spAutoFit/>
          </a:bodyPr>
          <a:lstStyle/>
          <a:p>
            <a:pPr algn="l" defTabSz="570220"/>
            <a:r>
              <a:rPr lang="zh-CN" altLang="en-US" sz="1800" b="1" dirty="0">
                <a:solidFill>
                  <a:schemeClr val="bg2"/>
                </a:solidFill>
                <a:latin typeface="微软雅黑"/>
                <a:ea typeface="微软雅黑"/>
                <a:cs typeface="微软雅黑"/>
                <a:sym typeface="微软雅黑"/>
              </a:rPr>
              <a:t>幼儿</a:t>
            </a:r>
            <a:endParaRPr sz="1800" b="1" dirty="0">
              <a:solidFill>
                <a:schemeClr val="bg2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70" name="Shape 3014"/>
          <p:cNvSpPr/>
          <p:nvPr/>
        </p:nvSpPr>
        <p:spPr>
          <a:xfrm>
            <a:off x="13550797" y="4489685"/>
            <a:ext cx="1354407" cy="33457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10" tIns="28511" rIns="28510" bIns="28511">
            <a:spAutoFit/>
          </a:bodyPr>
          <a:lstStyle/>
          <a:p>
            <a:pPr algn="l" defTabSz="570220"/>
            <a:r>
              <a:rPr sz="1800" b="1" dirty="0">
                <a:solidFill>
                  <a:schemeClr val="bg2"/>
                </a:solidFill>
                <a:latin typeface="微软雅黑"/>
                <a:ea typeface="微软雅黑"/>
                <a:cs typeface="微软雅黑"/>
                <a:sym typeface="微软雅黑"/>
              </a:rPr>
              <a:t>3岁以上宝宝</a:t>
            </a:r>
          </a:p>
        </p:txBody>
      </p:sp>
      <p:sp>
        <p:nvSpPr>
          <p:cNvPr id="72" name="Shape 3020"/>
          <p:cNvSpPr/>
          <p:nvPr/>
        </p:nvSpPr>
        <p:spPr>
          <a:xfrm>
            <a:off x="5459708" y="4968279"/>
            <a:ext cx="2108440" cy="70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10" tIns="28511" rIns="28510" bIns="28511">
            <a:spAutoFit/>
          </a:bodyPr>
          <a:lstStyle/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sz="1400" b="1" dirty="0" err="1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孕妇</a:t>
            </a:r>
            <a:endParaRPr lang="en-US"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sz="1400" b="1" dirty="0" err="1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婴幼儿奶粉</a:t>
            </a:r>
            <a:endParaRPr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sz="1400" b="1" dirty="0" err="1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纸尿裤</a:t>
            </a:r>
            <a:r>
              <a:rPr 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…</a:t>
            </a:r>
            <a:endParaRPr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80648" y="4680247"/>
            <a:ext cx="1727666" cy="990729"/>
            <a:chOff x="2828794" y="4261095"/>
            <a:chExt cx="2932665" cy="990729"/>
          </a:xfrm>
        </p:grpSpPr>
        <p:sp>
          <p:nvSpPr>
            <p:cNvPr id="65" name="Shape 3006"/>
            <p:cNvSpPr/>
            <p:nvPr/>
          </p:nvSpPr>
          <p:spPr>
            <a:xfrm>
              <a:off x="3168818" y="4261095"/>
              <a:ext cx="881399" cy="334578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10" tIns="28511" rIns="28510" bIns="28511">
              <a:spAutoFit/>
            </a:bodyPr>
            <a:lstStyle>
              <a:lvl1pPr algn="l" defTabSz="914400">
                <a:defRPr sz="14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 dirty="0" err="1">
                  <a:solidFill>
                    <a:schemeClr val="bg2"/>
                  </a:solidFill>
                </a:rPr>
                <a:t>备孕</a:t>
              </a:r>
              <a:endParaRPr sz="1800" dirty="0">
                <a:solidFill>
                  <a:schemeClr val="bg2"/>
                </a:solidFill>
              </a:endParaRPr>
            </a:p>
          </p:txBody>
        </p:sp>
        <p:sp>
          <p:nvSpPr>
            <p:cNvPr id="71" name="Shape 3019"/>
            <p:cNvSpPr/>
            <p:nvPr/>
          </p:nvSpPr>
          <p:spPr>
            <a:xfrm>
              <a:off x="3195489" y="4621135"/>
              <a:ext cx="2565970" cy="3426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8510" tIns="28511" rIns="28510" bIns="28511">
              <a:spAutoFit/>
            </a:bodyPr>
            <a:lstStyle/>
            <a:p>
              <a:pPr algn="just" defTabSz="570220">
                <a:lnSpc>
                  <a:spcPct val="150000"/>
                </a:lnSpc>
              </a:pPr>
              <a:r>
                <a:rPr sz="1400" b="1" dirty="0" err="1">
                  <a:solidFill>
                    <a:srgbClr val="ED6C3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广告</a:t>
              </a:r>
              <a:r>
                <a:rPr sz="1400" b="1" dirty="0">
                  <a:solidFill>
                    <a:srgbClr val="ED6C3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：</a:t>
              </a:r>
              <a:endParaRPr 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  <p:sp>
          <p:nvSpPr>
            <p:cNvPr id="73" name="Shape 3019"/>
            <p:cNvSpPr/>
            <p:nvPr/>
          </p:nvSpPr>
          <p:spPr>
            <a:xfrm>
              <a:off x="2828794" y="4909167"/>
              <a:ext cx="2565971" cy="3426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8510" tIns="28511" rIns="28510" bIns="28511">
              <a:spAutoFit/>
            </a:bodyPr>
            <a:lstStyle/>
            <a:p>
              <a:pPr marL="213832" indent="-213832" algn="l" defTabSz="57022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sz="1400" b="1" dirty="0" err="1">
                  <a:solidFill>
                    <a:srgbClr val="ED6C3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孕妇奶粉</a:t>
              </a:r>
              <a:r>
                <a:rPr lang="en-US" sz="1400" b="1" dirty="0">
                  <a:solidFill>
                    <a:srgbClr val="ED6C3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…</a:t>
              </a:r>
              <a:endParaRPr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77" name="Shape 3020"/>
          <p:cNvSpPr/>
          <p:nvPr/>
        </p:nvSpPr>
        <p:spPr>
          <a:xfrm>
            <a:off x="8064698" y="5344489"/>
            <a:ext cx="1841572" cy="70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10" tIns="28511" rIns="28510" bIns="28511">
            <a:spAutoFit/>
          </a:bodyPr>
          <a:lstStyle/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宝宝用品</a:t>
            </a:r>
            <a:endParaRPr lang="en-US" altLang="zh-CN"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辅食</a:t>
            </a:r>
            <a:endParaRPr lang="en-US" altLang="zh-CN"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婴幼儿奶粉</a:t>
            </a:r>
            <a:r>
              <a:rPr lang="en-US" altLang="zh-CN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..</a:t>
            </a:r>
            <a:endParaRPr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78" name="Shape 3019"/>
          <p:cNvSpPr/>
          <p:nvPr/>
        </p:nvSpPr>
        <p:spPr>
          <a:xfrm>
            <a:off x="8208714" y="5019583"/>
            <a:ext cx="2565970" cy="380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10" tIns="28511" rIns="28510" bIns="28511">
            <a:spAutoFit/>
          </a:bodyPr>
          <a:lstStyle/>
          <a:p>
            <a:pPr algn="just" defTabSz="570220">
              <a:lnSpc>
                <a:spcPct val="150000"/>
              </a:lnSpc>
            </a:pPr>
            <a:r>
              <a:rPr sz="1400" b="1" dirty="0" err="1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广告</a:t>
            </a:r>
            <a:r>
              <a:rPr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：</a:t>
            </a:r>
            <a:endParaRPr lang="en-US"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79" name="Shape 3020"/>
          <p:cNvSpPr/>
          <p:nvPr/>
        </p:nvSpPr>
        <p:spPr>
          <a:xfrm>
            <a:off x="11055841" y="4752255"/>
            <a:ext cx="2484166" cy="70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10" tIns="28511" rIns="28510" bIns="28511">
            <a:spAutoFit/>
          </a:bodyPr>
          <a:lstStyle/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幼儿</a:t>
            </a:r>
            <a:r>
              <a:rPr sz="1400" b="1" dirty="0" err="1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奶粉</a:t>
            </a:r>
            <a:endParaRPr lang="en-US"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玩具</a:t>
            </a:r>
            <a:endParaRPr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纸尿裤</a:t>
            </a:r>
            <a:r>
              <a:rPr 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…</a:t>
            </a:r>
            <a:endParaRPr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80" name="Shape 3019"/>
          <p:cNvSpPr/>
          <p:nvPr/>
        </p:nvSpPr>
        <p:spPr>
          <a:xfrm>
            <a:off x="11259368" y="4392215"/>
            <a:ext cx="1252187" cy="380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10" tIns="28511" rIns="28510" bIns="28511">
            <a:spAutoFit/>
          </a:bodyPr>
          <a:lstStyle/>
          <a:p>
            <a:pPr algn="just" defTabSz="570220">
              <a:lnSpc>
                <a:spcPct val="150000"/>
              </a:lnSpc>
            </a:pPr>
            <a:r>
              <a:rPr sz="1400" b="1" dirty="0" err="1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广告</a:t>
            </a:r>
            <a:r>
              <a:rPr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：</a:t>
            </a:r>
            <a:endParaRPr lang="en-US"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81" name="Shape 3020"/>
          <p:cNvSpPr/>
          <p:nvPr/>
        </p:nvSpPr>
        <p:spPr>
          <a:xfrm>
            <a:off x="13711958" y="5129046"/>
            <a:ext cx="1841572" cy="811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10" tIns="28511" rIns="28510" bIns="28511">
            <a:spAutoFit/>
          </a:bodyPr>
          <a:lstStyle/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玩具</a:t>
            </a:r>
            <a:endParaRPr lang="en-US" altLang="zh-CN"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213832" indent="-213832" algn="l" defTabSz="57022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早教用品</a:t>
            </a:r>
            <a:r>
              <a:rPr lang="en-US" altLang="zh-CN"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…</a:t>
            </a:r>
          </a:p>
          <a:p>
            <a:pPr marL="213832" indent="-213832" algn="l" defTabSz="57022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82" name="Shape 3019"/>
          <p:cNvSpPr/>
          <p:nvPr/>
        </p:nvSpPr>
        <p:spPr>
          <a:xfrm>
            <a:off x="13897346" y="4757392"/>
            <a:ext cx="2565970" cy="342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10" tIns="28511" rIns="28510" bIns="28511">
            <a:spAutoFit/>
          </a:bodyPr>
          <a:lstStyle/>
          <a:p>
            <a:pPr algn="just" defTabSz="570220">
              <a:lnSpc>
                <a:spcPct val="150000"/>
              </a:lnSpc>
            </a:pPr>
            <a:r>
              <a:rPr sz="1400" b="1" dirty="0" err="1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广告</a:t>
            </a:r>
            <a:r>
              <a:rPr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：</a:t>
            </a:r>
            <a:endParaRPr lang="en-US"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180" y="837974"/>
            <a:ext cx="12360503" cy="448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679" tIns="31679" rIns="31679" bIns="31679" numCol="1" spcCol="23759" rtlCol="0" anchor="ctr">
            <a:spAutoFit/>
          </a:bodyPr>
          <a:lstStyle/>
          <a:p>
            <a:pPr rtl="0" latinLnBrk="1" hangingPunct="0"/>
            <a:r>
              <a:rPr lang="zh-CN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基于消费者的关注点和消费兴趣数据，提早沟通</a:t>
            </a:r>
          </a:p>
        </p:txBody>
      </p:sp>
      <p:sp>
        <p:nvSpPr>
          <p:cNvPr id="119" name="Shape 3019"/>
          <p:cNvSpPr/>
          <p:nvPr/>
        </p:nvSpPr>
        <p:spPr>
          <a:xfrm>
            <a:off x="5636654" y="4634926"/>
            <a:ext cx="2565970" cy="380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10" tIns="28511" rIns="28510" bIns="28511">
            <a:spAutoFit/>
          </a:bodyPr>
          <a:lstStyle/>
          <a:p>
            <a:pPr algn="just" defTabSz="570220">
              <a:lnSpc>
                <a:spcPct val="150000"/>
              </a:lnSpc>
            </a:pPr>
            <a:r>
              <a:rPr sz="1400" b="1" dirty="0" err="1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广告</a:t>
            </a:r>
            <a:r>
              <a:rPr sz="1400" b="1" dirty="0">
                <a:solidFill>
                  <a:srgbClr val="ED6C30"/>
                </a:solidFill>
                <a:latin typeface="微软雅黑"/>
                <a:ea typeface="微软雅黑"/>
                <a:cs typeface="微软雅黑"/>
                <a:sym typeface="微软雅黑"/>
              </a:rPr>
              <a:t>：</a:t>
            </a:r>
            <a:endParaRPr lang="en-US" sz="1400" b="1" dirty="0">
              <a:solidFill>
                <a:srgbClr val="ED6C3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49" name="Shape 934"/>
          <p:cNvSpPr/>
          <p:nvPr/>
        </p:nvSpPr>
        <p:spPr>
          <a:xfrm>
            <a:off x="10656986" y="1902015"/>
            <a:ext cx="1615827" cy="473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 algn="ctr">
              <a:lnSpc>
                <a:spcPct val="110000"/>
              </a:lnSpc>
              <a:defRPr sz="1800" b="0"/>
            </a:pPr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搜索、购买幼儿用品</a:t>
            </a:r>
            <a:endParaRPr lang="en-US" altLang="zh-CN" sz="1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10000"/>
              </a:lnSpc>
              <a:defRPr sz="1800" b="0"/>
            </a:pPr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关注幼儿喂养知识</a:t>
            </a:r>
            <a:endParaRPr sz="1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Shape 934"/>
          <p:cNvSpPr/>
          <p:nvPr/>
        </p:nvSpPr>
        <p:spPr>
          <a:xfrm>
            <a:off x="13145615" y="2694103"/>
            <a:ext cx="1615827" cy="473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>
              <a:lnSpc>
                <a:spcPct val="110000"/>
              </a:lnSpc>
              <a:defRPr sz="1800" b="0"/>
            </a:pPr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搜索、购买</a:t>
            </a:r>
            <a:r>
              <a:rPr lang="zh-CN" altLang="en-US" sz="1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儿童用品</a:t>
            </a:r>
          </a:p>
          <a:p>
            <a:pPr lvl="0">
              <a:lnSpc>
                <a:spcPct val="110000"/>
              </a:lnSpc>
              <a:defRPr sz="1800" b="0"/>
            </a:pPr>
            <a:r>
              <a:rPr lang="zh-CN" altLang="en-US" sz="1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关注早教</a:t>
            </a:r>
            <a:endParaRPr lang="zh-CN" altLang="en-US" sz="1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462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</TotalTime>
  <Words>1381</Words>
  <Application>Microsoft Office PowerPoint</Application>
  <PresentationFormat>自定义</PresentationFormat>
  <Paragraphs>261</Paragraphs>
  <Slides>14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White</vt:lpstr>
      <vt:lpstr>PowerPoint 演示文稿</vt:lpstr>
      <vt:lpstr>DT营销新时代</vt:lpstr>
      <vt:lpstr>PowerPoint 演示文稿</vt:lpstr>
      <vt:lpstr>阿里全息大数据：真人识别+消费偏好+跨屏全网行为轨迹</vt:lpstr>
      <vt:lpstr>中国最大的人群覆盖网络</vt:lpstr>
      <vt:lpstr>PowerPoint 演示文稿</vt:lpstr>
      <vt:lpstr>真人+真实意向数据，重塑对“精准”触达的定义</vt:lpstr>
      <vt:lpstr>全方位精准定向手段，满足多元需求</vt:lpstr>
      <vt:lpstr>真正“消费”的数据，找到沟通的最佳时机</vt:lpstr>
      <vt:lpstr>独家实现跨屏、跨设备、跨媒体内容、频次控制优化</vt:lpstr>
      <vt:lpstr>大数据支持全域营销</vt:lpstr>
      <vt:lpstr>大数据指导战略决策</vt:lpstr>
      <vt:lpstr>服务2300+国际品牌及知名集团，提供大数据驱动的营销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阿里妈妈</dc:title>
  <dc:creator>Jessie Shen 沈洁</dc:creator>
  <cp:lastModifiedBy>Jessie Shen 沈洁</cp:lastModifiedBy>
  <cp:revision>689</cp:revision>
  <dcterms:modified xsi:type="dcterms:W3CDTF">2015-07-27T09:07:29Z</dcterms:modified>
</cp:coreProperties>
</file>